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7" r:id="rId2"/>
    <p:sldId id="292" r:id="rId3"/>
    <p:sldId id="296" r:id="rId4"/>
    <p:sldId id="256" r:id="rId5"/>
    <p:sldId id="665" r:id="rId6"/>
    <p:sldId id="666" r:id="rId7"/>
    <p:sldId id="684" r:id="rId8"/>
    <p:sldId id="670" r:id="rId9"/>
    <p:sldId id="696" r:id="rId10"/>
    <p:sldId id="698" r:id="rId11"/>
    <p:sldId id="705" r:id="rId12"/>
    <p:sldId id="699" r:id="rId13"/>
    <p:sldId id="700" r:id="rId14"/>
    <p:sldId id="701" r:id="rId15"/>
    <p:sldId id="702" r:id="rId16"/>
    <p:sldId id="703" r:id="rId17"/>
    <p:sldId id="671" r:id="rId18"/>
    <p:sldId id="686" r:id="rId19"/>
    <p:sldId id="675" r:id="rId20"/>
    <p:sldId id="704" r:id="rId21"/>
    <p:sldId id="677" r:id="rId22"/>
    <p:sldId id="691" r:id="rId23"/>
    <p:sldId id="678" r:id="rId24"/>
    <p:sldId id="688" r:id="rId25"/>
    <p:sldId id="622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F5AE11-4ACE-4AFF-B34C-FB1B04125E18}" v="11" dt="2022-10-13T12:02:28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 Pomfret" userId="20acbb136427dec8" providerId="LiveId" clId="{6BF5AE11-4ACE-4AFF-B34C-FB1B04125E18}"/>
    <pc:docChg chg="undo custSel addSld modSld sldOrd">
      <pc:chgData name="Jess Pomfret" userId="20acbb136427dec8" providerId="LiveId" clId="{6BF5AE11-4ACE-4AFF-B34C-FB1B04125E18}" dt="2022-10-13T12:02:28.437" v="166" actId="1035"/>
      <pc:docMkLst>
        <pc:docMk/>
      </pc:docMkLst>
      <pc:sldChg chg="mod modShow">
        <pc:chgData name="Jess Pomfret" userId="20acbb136427dec8" providerId="LiveId" clId="{6BF5AE11-4ACE-4AFF-B34C-FB1B04125E18}" dt="2022-10-10T13:54:03.508" v="48" actId="729"/>
        <pc:sldMkLst>
          <pc:docMk/>
          <pc:sldMk cId="1105271378" sldId="256"/>
        </pc:sldMkLst>
      </pc:sldChg>
      <pc:sldChg chg="modSp add mod ord">
        <pc:chgData name="Jess Pomfret" userId="20acbb136427dec8" providerId="LiveId" clId="{6BF5AE11-4ACE-4AFF-B34C-FB1B04125E18}" dt="2022-10-10T13:57:02.009" v="107" actId="179"/>
        <pc:sldMkLst>
          <pc:docMk/>
          <pc:sldMk cId="529279411" sldId="289"/>
        </pc:sldMkLst>
        <pc:spChg chg="mod">
          <ac:chgData name="Jess Pomfret" userId="20acbb136427dec8" providerId="LiveId" clId="{6BF5AE11-4ACE-4AFF-B34C-FB1B04125E18}" dt="2022-10-10T13:57:02.009" v="107" actId="179"/>
          <ac:spMkLst>
            <pc:docMk/>
            <pc:sldMk cId="529279411" sldId="289"/>
            <ac:spMk id="25" creationId="{B993E4D5-4AD0-4740-096D-6822944C8FF6}"/>
          </ac:spMkLst>
        </pc:spChg>
      </pc:sldChg>
      <pc:sldChg chg="modSp add mod">
        <pc:chgData name="Jess Pomfret" userId="20acbb136427dec8" providerId="LiveId" clId="{6BF5AE11-4ACE-4AFF-B34C-FB1B04125E18}" dt="2022-10-10T13:52:59.183" v="43" actId="20577"/>
        <pc:sldMkLst>
          <pc:docMk/>
          <pc:sldMk cId="3898447929" sldId="292"/>
        </pc:sldMkLst>
        <pc:spChg chg="mod">
          <ac:chgData name="Jess Pomfret" userId="20acbb136427dec8" providerId="LiveId" clId="{6BF5AE11-4ACE-4AFF-B34C-FB1B04125E18}" dt="2022-10-10T13:52:51.409" v="16" actId="20577"/>
          <ac:spMkLst>
            <pc:docMk/>
            <pc:sldMk cId="3898447929" sldId="292"/>
            <ac:spMk id="7" creationId="{93A3B864-5E85-99D2-93E5-5CA1F4F35DC7}"/>
          </ac:spMkLst>
        </pc:spChg>
        <pc:spChg chg="mod">
          <ac:chgData name="Jess Pomfret" userId="20acbb136427dec8" providerId="LiveId" clId="{6BF5AE11-4ACE-4AFF-B34C-FB1B04125E18}" dt="2022-10-10T13:52:59.183" v="43" actId="20577"/>
          <ac:spMkLst>
            <pc:docMk/>
            <pc:sldMk cId="3898447929" sldId="292"/>
            <ac:spMk id="9" creationId="{485E0237-B9A1-0B58-E0AA-05EF84817EB4}"/>
          </ac:spMkLst>
        </pc:spChg>
      </pc:sldChg>
      <pc:sldChg chg="add">
        <pc:chgData name="Jess Pomfret" userId="20acbb136427dec8" providerId="LiveId" clId="{6BF5AE11-4ACE-4AFF-B34C-FB1B04125E18}" dt="2022-10-10T13:53:08.452" v="44"/>
        <pc:sldMkLst>
          <pc:docMk/>
          <pc:sldMk cId="66073738" sldId="296"/>
        </pc:sldMkLst>
      </pc:sldChg>
      <pc:sldChg chg="modSp add mod">
        <pc:chgData name="Jess Pomfret" userId="20acbb136427dec8" providerId="LiveId" clId="{6BF5AE11-4ACE-4AFF-B34C-FB1B04125E18}" dt="2022-10-10T13:52:29.903" v="10" actId="27636"/>
        <pc:sldMkLst>
          <pc:docMk/>
          <pc:sldMk cId="282049359" sldId="297"/>
        </pc:sldMkLst>
        <pc:spChg chg="mod">
          <ac:chgData name="Jess Pomfret" userId="20acbb136427dec8" providerId="LiveId" clId="{6BF5AE11-4ACE-4AFF-B34C-FB1B04125E18}" dt="2022-10-10T13:52:29.903" v="10" actId="27636"/>
          <ac:spMkLst>
            <pc:docMk/>
            <pc:sldMk cId="282049359" sldId="297"/>
            <ac:spMk id="2" creationId="{08A122A2-8564-3697-CA8D-7EA8710541FE}"/>
          </ac:spMkLst>
        </pc:spChg>
      </pc:sldChg>
      <pc:sldChg chg="ord">
        <pc:chgData name="Jess Pomfret" userId="20acbb136427dec8" providerId="LiveId" clId="{6BF5AE11-4ACE-4AFF-B34C-FB1B04125E18}" dt="2022-10-06T13:13:30.392" v="3"/>
        <pc:sldMkLst>
          <pc:docMk/>
          <pc:sldMk cId="2201695551" sldId="622"/>
        </pc:sldMkLst>
      </pc:sldChg>
      <pc:sldChg chg="mod modShow">
        <pc:chgData name="Jess Pomfret" userId="20acbb136427dec8" providerId="LiveId" clId="{6BF5AE11-4ACE-4AFF-B34C-FB1B04125E18}" dt="2022-10-06T13:12:58.941" v="2" actId="729"/>
        <pc:sldMkLst>
          <pc:docMk/>
          <pc:sldMk cId="50257884" sldId="665"/>
        </pc:sldMkLst>
      </pc:sldChg>
      <pc:sldChg chg="ord">
        <pc:chgData name="Jess Pomfret" userId="20acbb136427dec8" providerId="LiveId" clId="{6BF5AE11-4ACE-4AFF-B34C-FB1B04125E18}" dt="2022-10-06T13:13:33.834" v="7"/>
        <pc:sldMkLst>
          <pc:docMk/>
          <pc:sldMk cId="2493242452" sldId="678"/>
        </pc:sldMkLst>
      </pc:sldChg>
      <pc:sldChg chg="ord">
        <pc:chgData name="Jess Pomfret" userId="20acbb136427dec8" providerId="LiveId" clId="{6BF5AE11-4ACE-4AFF-B34C-FB1B04125E18}" dt="2022-10-06T13:13:35.071" v="8"/>
        <pc:sldMkLst>
          <pc:docMk/>
          <pc:sldMk cId="13783904" sldId="688"/>
        </pc:sldMkLst>
      </pc:sldChg>
      <pc:sldChg chg="ord">
        <pc:chgData name="Jess Pomfret" userId="20acbb136427dec8" providerId="LiveId" clId="{6BF5AE11-4ACE-4AFF-B34C-FB1B04125E18}" dt="2022-10-06T13:13:31.787" v="5"/>
        <pc:sldMkLst>
          <pc:docMk/>
          <pc:sldMk cId="3340429067" sldId="691"/>
        </pc:sldMkLst>
      </pc:sldChg>
      <pc:sldChg chg="modSp mod">
        <pc:chgData name="Jess Pomfret" userId="20acbb136427dec8" providerId="LiveId" clId="{6BF5AE11-4ACE-4AFF-B34C-FB1B04125E18}" dt="2022-10-13T06:01:40.248" v="109" actId="1076"/>
        <pc:sldMkLst>
          <pc:docMk/>
          <pc:sldMk cId="1212067352" sldId="703"/>
        </pc:sldMkLst>
        <pc:spChg chg="mod">
          <ac:chgData name="Jess Pomfret" userId="20acbb136427dec8" providerId="LiveId" clId="{6BF5AE11-4ACE-4AFF-B34C-FB1B04125E18}" dt="2022-10-13T06:01:40.248" v="109" actId="1076"/>
          <ac:spMkLst>
            <pc:docMk/>
            <pc:sldMk cId="1212067352" sldId="703"/>
            <ac:spMk id="17" creationId="{EF8410A7-A8C6-A9A8-7BA4-75855F237407}"/>
          </ac:spMkLst>
        </pc:spChg>
        <pc:picChg chg="mod">
          <ac:chgData name="Jess Pomfret" userId="20acbb136427dec8" providerId="LiveId" clId="{6BF5AE11-4ACE-4AFF-B34C-FB1B04125E18}" dt="2022-10-13T06:01:09.998" v="108" actId="14100"/>
          <ac:picMkLst>
            <pc:docMk/>
            <pc:sldMk cId="1212067352" sldId="703"/>
            <ac:picMk id="9" creationId="{C0487FB6-01D3-A3B0-0A5F-EEF85703F02F}"/>
          </ac:picMkLst>
        </pc:picChg>
      </pc:sldChg>
      <pc:sldChg chg="addSp delSp modSp new mod setBg addAnim delAnim modAnim">
        <pc:chgData name="Jess Pomfret" userId="20acbb136427dec8" providerId="LiveId" clId="{6BF5AE11-4ACE-4AFF-B34C-FB1B04125E18}" dt="2022-10-13T06:10:01.633" v="161"/>
        <pc:sldMkLst>
          <pc:docMk/>
          <pc:sldMk cId="3723208480" sldId="704"/>
        </pc:sldMkLst>
        <pc:spChg chg="mod">
          <ac:chgData name="Jess Pomfret" userId="20acbb136427dec8" providerId="LiveId" clId="{6BF5AE11-4ACE-4AFF-B34C-FB1B04125E18}" dt="2022-10-13T06:09:22.781" v="156" actId="403"/>
          <ac:spMkLst>
            <pc:docMk/>
            <pc:sldMk cId="3723208480" sldId="704"/>
            <ac:spMk id="2" creationId="{7BC96135-C0FA-BE83-F21D-1D61D839C7B2}"/>
          </ac:spMkLst>
        </pc:spChg>
        <pc:spChg chg="mod ord">
          <ac:chgData name="Jess Pomfret" userId="20acbb136427dec8" providerId="LiveId" clId="{6BF5AE11-4ACE-4AFF-B34C-FB1B04125E18}" dt="2022-10-13T06:09:29.074" v="157" actId="1076"/>
          <ac:spMkLst>
            <pc:docMk/>
            <pc:sldMk cId="3723208480" sldId="704"/>
            <ac:spMk id="3" creationId="{B68C4E6C-A0DE-73BB-CDB0-1F09748CDBD0}"/>
          </ac:spMkLst>
        </pc:spChg>
        <pc:spChg chg="add del">
          <ac:chgData name="Jess Pomfret" userId="20acbb136427dec8" providerId="LiveId" clId="{6BF5AE11-4ACE-4AFF-B34C-FB1B04125E18}" dt="2022-10-13T06:08:04.849" v="126" actId="22"/>
          <ac:spMkLst>
            <pc:docMk/>
            <pc:sldMk cId="3723208480" sldId="704"/>
            <ac:spMk id="5" creationId="{E0B3114F-C0DA-3398-90EE-2C3D7D23A5D6}"/>
          </ac:spMkLst>
        </pc:spChg>
        <pc:spChg chg="add del">
          <ac:chgData name="Jess Pomfret" userId="20acbb136427dec8" providerId="LiveId" clId="{6BF5AE11-4ACE-4AFF-B34C-FB1B04125E18}" dt="2022-10-13T06:08:23.360" v="133" actId="26606"/>
          <ac:spMkLst>
            <pc:docMk/>
            <pc:sldMk cId="3723208480" sldId="704"/>
            <ac:spMk id="14" creationId="{7F57BEA8-497D-4AA8-8A18-BDCD696B25FE}"/>
          </ac:spMkLst>
        </pc:spChg>
        <pc:spChg chg="add del">
          <ac:chgData name="Jess Pomfret" userId="20acbb136427dec8" providerId="LiveId" clId="{6BF5AE11-4ACE-4AFF-B34C-FB1B04125E18}" dt="2022-10-13T06:08:33.181" v="135" actId="26606"/>
          <ac:spMkLst>
            <pc:docMk/>
            <pc:sldMk cId="3723208480" sldId="704"/>
            <ac:spMk id="21" creationId="{23D09407-53BC-485E-B4CE-BC5E4FC4B25B}"/>
          </ac:spMkLst>
        </pc:spChg>
        <pc:spChg chg="add del">
          <ac:chgData name="Jess Pomfret" userId="20acbb136427dec8" providerId="LiveId" clId="{6BF5AE11-4ACE-4AFF-B34C-FB1B04125E18}" dt="2022-10-13T06:08:33.181" v="135" actId="26606"/>
          <ac:spMkLst>
            <pc:docMk/>
            <pc:sldMk cId="3723208480" sldId="704"/>
            <ac:spMk id="27" creationId="{921DB988-49FC-4608-B0A2-E2F3A4019041}"/>
          </ac:spMkLst>
        </pc:spChg>
        <pc:spChg chg="add del">
          <ac:chgData name="Jess Pomfret" userId="20acbb136427dec8" providerId="LiveId" clId="{6BF5AE11-4ACE-4AFF-B34C-FB1B04125E18}" dt="2022-10-13T06:08:35.920" v="138" actId="26606"/>
          <ac:spMkLst>
            <pc:docMk/>
            <pc:sldMk cId="3723208480" sldId="704"/>
            <ac:spMk id="31" creationId="{870A1295-61BC-4214-AA3E-D396673024D0}"/>
          </ac:spMkLst>
        </pc:spChg>
        <pc:spChg chg="add del">
          <ac:chgData name="Jess Pomfret" userId="20acbb136427dec8" providerId="LiveId" clId="{6BF5AE11-4ACE-4AFF-B34C-FB1B04125E18}" dt="2022-10-13T06:08:36.981" v="141" actId="26606"/>
          <ac:spMkLst>
            <pc:docMk/>
            <pc:sldMk cId="3723208480" sldId="704"/>
            <ac:spMk id="37" creationId="{74426AB7-D619-4515-962A-BC83909EC015}"/>
          </ac:spMkLst>
        </pc:spChg>
        <pc:spChg chg="add del">
          <ac:chgData name="Jess Pomfret" userId="20acbb136427dec8" providerId="LiveId" clId="{6BF5AE11-4ACE-4AFF-B34C-FB1B04125E18}" dt="2022-10-13T06:08:36.981" v="141" actId="26606"/>
          <ac:spMkLst>
            <pc:docMk/>
            <pc:sldMk cId="3723208480" sldId="704"/>
            <ac:spMk id="38" creationId="{DE47DF98-723F-4AAC-ABCF-CACBC438F78F}"/>
          </ac:spMkLst>
        </pc:spChg>
        <pc:spChg chg="add del">
          <ac:chgData name="Jess Pomfret" userId="20acbb136427dec8" providerId="LiveId" clId="{6BF5AE11-4ACE-4AFF-B34C-FB1B04125E18}" dt="2022-10-13T06:08:43.639" v="143" actId="26606"/>
          <ac:spMkLst>
            <pc:docMk/>
            <pc:sldMk cId="3723208480" sldId="704"/>
            <ac:spMk id="41" creationId="{19D32F93-50AC-4C46-A5DB-291C60DDB7BD}"/>
          </ac:spMkLst>
        </pc:spChg>
        <pc:spChg chg="add del">
          <ac:chgData name="Jess Pomfret" userId="20acbb136427dec8" providerId="LiveId" clId="{6BF5AE11-4ACE-4AFF-B34C-FB1B04125E18}" dt="2022-10-13T06:08:43.639" v="143" actId="26606"/>
          <ac:spMkLst>
            <pc:docMk/>
            <pc:sldMk cId="3723208480" sldId="704"/>
            <ac:spMk id="42" creationId="{827DC2C4-B485-428A-BF4A-472D2967F47F}"/>
          </ac:spMkLst>
        </pc:spChg>
        <pc:spChg chg="add del">
          <ac:chgData name="Jess Pomfret" userId="20acbb136427dec8" providerId="LiveId" clId="{6BF5AE11-4ACE-4AFF-B34C-FB1B04125E18}" dt="2022-10-13T06:08:43.639" v="143" actId="26606"/>
          <ac:spMkLst>
            <pc:docMk/>
            <pc:sldMk cId="3723208480" sldId="704"/>
            <ac:spMk id="43" creationId="{EE04B5EB-F158-4507-90DD-BD23620C7CC9}"/>
          </ac:spMkLst>
        </pc:spChg>
        <pc:grpChg chg="add del">
          <ac:chgData name="Jess Pomfret" userId="20acbb136427dec8" providerId="LiveId" clId="{6BF5AE11-4ACE-4AFF-B34C-FB1B04125E18}" dt="2022-10-13T06:08:33.181" v="135" actId="26606"/>
          <ac:grpSpMkLst>
            <pc:docMk/>
            <pc:sldMk cId="3723208480" sldId="704"/>
            <ac:grpSpMk id="22" creationId="{383C2651-AE0C-4AE4-8725-E2F9414FE219}"/>
          </ac:grpSpMkLst>
        </pc:grpChg>
        <pc:grpChg chg="add del">
          <ac:chgData name="Jess Pomfret" userId="20acbb136427dec8" providerId="LiveId" clId="{6BF5AE11-4ACE-4AFF-B34C-FB1B04125E18}" dt="2022-10-13T06:08:33.181" v="135" actId="26606"/>
          <ac:grpSpMkLst>
            <pc:docMk/>
            <pc:sldMk cId="3723208480" sldId="704"/>
            <ac:grpSpMk id="28" creationId="{E9B930FD-8671-4C4C-ADCF-73AC1D0CD417}"/>
          </ac:grpSpMkLst>
        </pc:grpChg>
        <pc:grpChg chg="add del">
          <ac:chgData name="Jess Pomfret" userId="20acbb136427dec8" providerId="LiveId" clId="{6BF5AE11-4ACE-4AFF-B34C-FB1B04125E18}" dt="2022-10-13T06:08:35.920" v="138" actId="26606"/>
          <ac:grpSpMkLst>
            <pc:docMk/>
            <pc:sldMk cId="3723208480" sldId="704"/>
            <ac:grpSpMk id="32" creationId="{0B139475-2B26-4CA9-9413-DE741E49F7BB}"/>
          </ac:grpSpMkLst>
        </pc:grpChg>
        <pc:picChg chg="add mod ord">
          <ac:chgData name="Jess Pomfret" userId="20acbb136427dec8" providerId="LiveId" clId="{6BF5AE11-4ACE-4AFF-B34C-FB1B04125E18}" dt="2022-10-13T06:09:41.673" v="160" actId="14100"/>
          <ac:picMkLst>
            <pc:docMk/>
            <pc:sldMk cId="3723208480" sldId="704"/>
            <ac:picMk id="7" creationId="{24A08CA6-A9AE-EE8F-7ECF-67AB4E524827}"/>
          </ac:picMkLst>
        </pc:picChg>
        <pc:cxnChg chg="add del">
          <ac:chgData name="Jess Pomfret" userId="20acbb136427dec8" providerId="LiveId" clId="{6BF5AE11-4ACE-4AFF-B34C-FB1B04125E18}" dt="2022-10-13T06:08:23.360" v="133" actId="26606"/>
          <ac:cxnSpMkLst>
            <pc:docMk/>
            <pc:sldMk cId="3723208480" sldId="704"/>
            <ac:cxnSpMk id="12" creationId="{D2E961F1-4A28-4A5F-BBD4-6E400E5E6C75}"/>
          </ac:cxnSpMkLst>
        </pc:cxnChg>
        <pc:cxnChg chg="add del">
          <ac:chgData name="Jess Pomfret" userId="20acbb136427dec8" providerId="LiveId" clId="{6BF5AE11-4ACE-4AFF-B34C-FB1B04125E18}" dt="2022-10-13T06:08:23.360" v="133" actId="26606"/>
          <ac:cxnSpMkLst>
            <pc:docMk/>
            <pc:sldMk cId="3723208480" sldId="704"/>
            <ac:cxnSpMk id="16" creationId="{A82415D3-DDE5-4D63-8CB3-23A5EC581B27}"/>
          </ac:cxnSpMkLst>
        </pc:cxnChg>
        <pc:cxnChg chg="add del">
          <ac:chgData name="Jess Pomfret" userId="20acbb136427dec8" providerId="LiveId" clId="{6BF5AE11-4ACE-4AFF-B34C-FB1B04125E18}" dt="2022-10-13T06:08:23.360" v="133" actId="26606"/>
          <ac:cxnSpMkLst>
            <pc:docMk/>
            <pc:sldMk cId="3723208480" sldId="704"/>
            <ac:cxnSpMk id="18" creationId="{AD7193FB-6AE6-4B3B-8F89-56B55DD63B4D}"/>
          </ac:cxnSpMkLst>
        </pc:cxnChg>
        <pc:cxnChg chg="add del">
          <ac:chgData name="Jess Pomfret" userId="20acbb136427dec8" providerId="LiveId" clId="{6BF5AE11-4ACE-4AFF-B34C-FB1B04125E18}" dt="2022-10-13T06:08:36.981" v="141" actId="26606"/>
          <ac:cxnSpMkLst>
            <pc:docMk/>
            <pc:sldMk cId="3723208480" sldId="704"/>
            <ac:cxnSpMk id="39" creationId="{EA29FC7C-9308-4FDE-8DCA-405668055B0F}"/>
          </ac:cxnSpMkLst>
        </pc:cxnChg>
      </pc:sldChg>
      <pc:sldChg chg="addSp delSp modSp add mod">
        <pc:chgData name="Jess Pomfret" userId="20acbb136427dec8" providerId="LiveId" clId="{6BF5AE11-4ACE-4AFF-B34C-FB1B04125E18}" dt="2022-10-13T12:02:28.437" v="166" actId="1035"/>
        <pc:sldMkLst>
          <pc:docMk/>
          <pc:sldMk cId="3162931846" sldId="705"/>
        </pc:sldMkLst>
        <pc:picChg chg="add mod">
          <ac:chgData name="Jess Pomfret" userId="20acbb136427dec8" providerId="LiveId" clId="{6BF5AE11-4ACE-4AFF-B34C-FB1B04125E18}" dt="2022-10-13T12:02:28.437" v="166" actId="1035"/>
          <ac:picMkLst>
            <pc:docMk/>
            <pc:sldMk cId="3162931846" sldId="705"/>
            <ac:picMk id="3" creationId="{C7676123-A7D4-F245-77DD-01A3FC9F21C0}"/>
          </ac:picMkLst>
        </pc:picChg>
        <pc:picChg chg="del">
          <ac:chgData name="Jess Pomfret" userId="20acbb136427dec8" providerId="LiveId" clId="{6BF5AE11-4ACE-4AFF-B34C-FB1B04125E18}" dt="2022-10-13T12:02:20.351" v="163" actId="478"/>
          <ac:picMkLst>
            <pc:docMk/>
            <pc:sldMk cId="3162931846" sldId="705"/>
            <ac:picMk id="9" creationId="{12830239-0D05-FD47-2C67-600858F6275F}"/>
          </ac:picMkLst>
        </pc:picChg>
      </pc:sldChg>
    </pc:docChg>
  </pc:docChgLst>
  <pc:docChgLst>
    <pc:chgData name="Rob Sewell" userId="c802df42025d5e1f" providerId="LiveId" clId="{002C42D4-FE1E-4E08-97B8-16D7AF92E644}"/>
    <pc:docChg chg="custSel addSld delSld modSld">
      <pc:chgData name="Rob Sewell" userId="c802df42025d5e1f" providerId="LiveId" clId="{002C42D4-FE1E-4E08-97B8-16D7AF92E644}" dt="2022-10-13T10:15:42.183" v="28" actId="1076"/>
      <pc:docMkLst>
        <pc:docMk/>
      </pc:docMkLst>
      <pc:sldChg chg="delSp modSp new mod">
        <pc:chgData name="Rob Sewell" userId="c802df42025d5e1f" providerId="LiveId" clId="{002C42D4-FE1E-4E08-97B8-16D7AF92E644}" dt="2022-10-05T15:35:06.334" v="4" actId="478"/>
        <pc:sldMkLst>
          <pc:docMk/>
          <pc:sldMk cId="1105271378" sldId="256"/>
        </pc:sldMkLst>
        <pc:spChg chg="mod">
          <ac:chgData name="Rob Sewell" userId="c802df42025d5e1f" providerId="LiveId" clId="{002C42D4-FE1E-4E08-97B8-16D7AF92E644}" dt="2022-10-05T15:34:59.837" v="3" actId="20577"/>
          <ac:spMkLst>
            <pc:docMk/>
            <pc:sldMk cId="1105271378" sldId="256"/>
            <ac:spMk id="2" creationId="{2D008A50-4335-F36E-AF38-2CB5C45C22E5}"/>
          </ac:spMkLst>
        </pc:spChg>
        <pc:spChg chg="del">
          <ac:chgData name="Rob Sewell" userId="c802df42025d5e1f" providerId="LiveId" clId="{002C42D4-FE1E-4E08-97B8-16D7AF92E644}" dt="2022-10-05T15:35:06.334" v="4" actId="478"/>
          <ac:spMkLst>
            <pc:docMk/>
            <pc:sldMk cId="1105271378" sldId="256"/>
            <ac:spMk id="3" creationId="{85BD4EBB-539A-7789-FC9D-1606BC4EE3DF}"/>
          </ac:spMkLst>
        </pc:spChg>
      </pc:sldChg>
      <pc:sldChg chg="add del">
        <pc:chgData name="Rob Sewell" userId="c802df42025d5e1f" providerId="LiveId" clId="{002C42D4-FE1E-4E08-97B8-16D7AF92E644}" dt="2022-10-05T15:38:40.238" v="22" actId="2696"/>
        <pc:sldMkLst>
          <pc:docMk/>
          <pc:sldMk cId="1309406463" sldId="282"/>
        </pc:sldMkLst>
      </pc:sldChg>
      <pc:sldChg chg="modSp mod">
        <pc:chgData name="Rob Sewell" userId="c802df42025d5e1f" providerId="LiveId" clId="{002C42D4-FE1E-4E08-97B8-16D7AF92E644}" dt="2022-10-10T15:24:29.143" v="26" actId="20577"/>
        <pc:sldMkLst>
          <pc:docMk/>
          <pc:sldMk cId="3898447929" sldId="292"/>
        </pc:sldMkLst>
        <pc:spChg chg="mod">
          <ac:chgData name="Rob Sewell" userId="c802df42025d5e1f" providerId="LiveId" clId="{002C42D4-FE1E-4E08-97B8-16D7AF92E644}" dt="2022-10-10T15:24:29.143" v="26" actId="20577"/>
          <ac:spMkLst>
            <pc:docMk/>
            <pc:sldMk cId="3898447929" sldId="292"/>
            <ac:spMk id="9" creationId="{485E0237-B9A1-0B58-E0AA-05EF84817EB4}"/>
          </ac:spMkLst>
        </pc:spChg>
      </pc:sldChg>
      <pc:sldChg chg="add">
        <pc:chgData name="Rob Sewell" userId="c802df42025d5e1f" providerId="LiveId" clId="{002C42D4-FE1E-4E08-97B8-16D7AF92E644}" dt="2022-10-05T15:38:32.475" v="21"/>
        <pc:sldMkLst>
          <pc:docMk/>
          <pc:sldMk cId="2201695551" sldId="622"/>
        </pc:sldMkLst>
      </pc:sldChg>
      <pc:sldChg chg="addSp modSp">
        <pc:chgData name="Rob Sewell" userId="c802df42025d5e1f" providerId="LiveId" clId="{002C42D4-FE1E-4E08-97B8-16D7AF92E644}" dt="2022-10-05T15:36:08.445" v="9"/>
        <pc:sldMkLst>
          <pc:docMk/>
          <pc:sldMk cId="50257884" sldId="665"/>
        </pc:sldMkLst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3" creationId="{A10C6701-DFB3-5D1F-C55A-BA5C0E374D42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4" creationId="{A6593013-08FC-E282-2861-3A891D8A5D0C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5" creationId="{DC5447CC-6D1E-154B-1008-4A3983AC4D22}"/>
          </ac:picMkLst>
        </pc:picChg>
        <pc:picChg chg="add mod">
          <ac:chgData name="Rob Sewell" userId="c802df42025d5e1f" providerId="LiveId" clId="{002C42D4-FE1E-4E08-97B8-16D7AF92E644}" dt="2022-10-05T15:36:08.445" v="9"/>
          <ac:picMkLst>
            <pc:docMk/>
            <pc:sldMk cId="50257884" sldId="665"/>
            <ac:picMk id="7" creationId="{12B94635-F273-42E4-7AAF-D31339A6F09F}"/>
          </ac:picMkLst>
        </pc:picChg>
      </pc:sldChg>
      <pc:sldChg chg="add">
        <pc:chgData name="Rob Sewell" userId="c802df42025d5e1f" providerId="LiveId" clId="{002C42D4-FE1E-4E08-97B8-16D7AF92E644}" dt="2022-10-05T15:35:38.040" v="5"/>
        <pc:sldMkLst>
          <pc:docMk/>
          <pc:sldMk cId="4181272693" sldId="666"/>
        </pc:sldMkLst>
      </pc:sldChg>
      <pc:sldChg chg="add del">
        <pc:chgData name="Rob Sewell" userId="c802df42025d5e1f" providerId="LiveId" clId="{002C42D4-FE1E-4E08-97B8-16D7AF92E644}" dt="2022-10-05T15:35:50.732" v="7"/>
        <pc:sldMkLst>
          <pc:docMk/>
          <pc:sldMk cId="1790806899" sldId="667"/>
        </pc:sldMkLst>
      </pc:sldChg>
      <pc:sldChg chg="add">
        <pc:chgData name="Rob Sewell" userId="c802df42025d5e1f" providerId="LiveId" clId="{002C42D4-FE1E-4E08-97B8-16D7AF92E644}" dt="2022-10-05T15:35:56.527" v="8"/>
        <pc:sldMkLst>
          <pc:docMk/>
          <pc:sldMk cId="1346630225" sldId="670"/>
        </pc:sldMkLst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3084502616" sldId="671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3084502616" sldId="671"/>
            <ac:spMk id="47" creationId="{B0792D4F-247E-46FE-85FC-881DEFA41D94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3084502616" sldId="671"/>
            <ac:spMk id="48" creationId="{FA3CD3A3-D3C1-4567-BEC0-3A50E9A3A630}"/>
          </ac:spMkLst>
        </pc:spChg>
        <pc:cxnChg chg="del">
          <ac:chgData name="Rob Sewell" userId="c802df42025d5e1f" providerId="LiveId" clId="{002C42D4-FE1E-4E08-97B8-16D7AF92E644}" dt="2022-10-05T15:38:14.198" v="17"/>
          <ac:cxnSpMkLst>
            <pc:docMk/>
            <pc:sldMk cId="3084502616" sldId="671"/>
            <ac:cxnSpMk id="54" creationId="{B56D13EF-D431-4D0F-BFFC-1B5A686FF9BD}"/>
          </ac:cxnSpMkLst>
        </pc:cxn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2527088789" sldId="675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2527088789" sldId="675"/>
            <ac:spMk id="59" creationId="{04812C46-200A-4DEB-A05E-3ED6C68C2387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2527088789" sldId="675"/>
            <ac:spMk id="61" creationId="{A783CD55-1776-4C75-9A8F-D1179C0C7B48}"/>
          </ac:spMkLst>
        </pc:sp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2224124395" sldId="677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2224124395" sldId="677"/>
            <ac:spMk id="73" creationId="{870A1295-61BC-4214-AA3E-D396673024D0}"/>
          </ac:spMkLst>
        </pc:spChg>
        <pc:grpChg chg="del">
          <ac:chgData name="Rob Sewell" userId="c802df42025d5e1f" providerId="LiveId" clId="{002C42D4-FE1E-4E08-97B8-16D7AF92E644}" dt="2022-10-05T15:38:14.198" v="17"/>
          <ac:grpSpMkLst>
            <pc:docMk/>
            <pc:sldMk cId="2224124395" sldId="677"/>
            <ac:grpSpMk id="75" creationId="{0B139475-2B26-4CA9-9413-DE741E49F7BB}"/>
          </ac:grpSpMkLst>
        </pc:grpChg>
      </pc:sldChg>
      <pc:sldChg chg="delSp add setBg delDesignElem">
        <pc:chgData name="Rob Sewell" userId="c802df42025d5e1f" providerId="LiveId" clId="{002C42D4-FE1E-4E08-97B8-16D7AF92E644}" dt="2022-10-05T15:38:32.475" v="21"/>
        <pc:sldMkLst>
          <pc:docMk/>
          <pc:sldMk cId="2493242452" sldId="678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2493242452" sldId="678"/>
            <ac:spMk id="73" creationId="{665DBBEF-238B-476B-96AB-8AAC3224ECEA}"/>
          </ac:spMkLst>
        </pc:spChg>
        <pc:spChg chg="del">
          <ac:chgData name="Rob Sewell" userId="c802df42025d5e1f" providerId="LiveId" clId="{002C42D4-FE1E-4E08-97B8-16D7AF92E644}" dt="2022-10-05T15:38:32.475" v="21"/>
          <ac:spMkLst>
            <pc:docMk/>
            <pc:sldMk cId="2493242452" sldId="678"/>
            <ac:spMk id="75" creationId="{3FCFB1DE-0B7E-48CC-BA90-B2AB0889F9D6}"/>
          </ac:spMkLst>
        </pc:spChg>
      </pc:sldChg>
      <pc:sldChg chg="delSp add setBg delDesignElem">
        <pc:chgData name="Rob Sewell" userId="c802df42025d5e1f" providerId="LiveId" clId="{002C42D4-FE1E-4E08-97B8-16D7AF92E644}" dt="2022-10-05T15:36:59.197" v="11"/>
        <pc:sldMkLst>
          <pc:docMk/>
          <pc:sldMk cId="2301795144" sldId="684"/>
        </pc:sldMkLst>
        <pc:spChg chg="del">
          <ac:chgData name="Rob Sewell" userId="c802df42025d5e1f" providerId="LiveId" clId="{002C42D4-FE1E-4E08-97B8-16D7AF92E644}" dt="2022-10-05T15:36:59.197" v="11"/>
          <ac:spMkLst>
            <pc:docMk/>
            <pc:sldMk cId="2301795144" sldId="684"/>
            <ac:spMk id="28" creationId="{A2509F26-B5DC-4BA7-B476-4CB044237A2E}"/>
          </ac:spMkLst>
        </pc:spChg>
        <pc:spChg chg="del">
          <ac:chgData name="Rob Sewell" userId="c802df42025d5e1f" providerId="LiveId" clId="{002C42D4-FE1E-4E08-97B8-16D7AF92E644}" dt="2022-10-05T15:36:59.197" v="11"/>
          <ac:spMkLst>
            <pc:docMk/>
            <pc:sldMk cId="2301795144" sldId="684"/>
            <ac:spMk id="29" creationId="{DB103EB1-B135-4526-B883-33228FC27FF1}"/>
          </ac:spMkLst>
        </pc:spChg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1116372955" sldId="686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1116372955" sldId="686"/>
            <ac:spMk id="47" creationId="{B0792D4F-247E-46FE-85FC-881DEFA41D94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1116372955" sldId="686"/>
            <ac:spMk id="48" creationId="{FA3CD3A3-D3C1-4567-BEC0-3A50E9A3A630}"/>
          </ac:spMkLst>
        </pc:spChg>
        <pc:cxnChg chg="del">
          <ac:chgData name="Rob Sewell" userId="c802df42025d5e1f" providerId="LiveId" clId="{002C42D4-FE1E-4E08-97B8-16D7AF92E644}" dt="2022-10-05T15:38:14.198" v="17"/>
          <ac:cxnSpMkLst>
            <pc:docMk/>
            <pc:sldMk cId="1116372955" sldId="686"/>
            <ac:cxnSpMk id="54" creationId="{B56D13EF-D431-4D0F-BFFC-1B5A686FF9BD}"/>
          </ac:cxnSpMkLst>
        </pc:cxnChg>
      </pc:sldChg>
      <pc:sldChg chg="delSp add setBg delDesignElem">
        <pc:chgData name="Rob Sewell" userId="c802df42025d5e1f" providerId="LiveId" clId="{002C42D4-FE1E-4E08-97B8-16D7AF92E644}" dt="2022-10-05T15:38:32.475" v="21"/>
        <pc:sldMkLst>
          <pc:docMk/>
          <pc:sldMk cId="13783904" sldId="688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13783904" sldId="688"/>
            <ac:spMk id="73" creationId="{665DBBEF-238B-476B-96AB-8AAC3224ECEA}"/>
          </ac:spMkLst>
        </pc:spChg>
        <pc:spChg chg="del">
          <ac:chgData name="Rob Sewell" userId="c802df42025d5e1f" providerId="LiveId" clId="{002C42D4-FE1E-4E08-97B8-16D7AF92E644}" dt="2022-10-05T15:38:32.475" v="21"/>
          <ac:spMkLst>
            <pc:docMk/>
            <pc:sldMk cId="13783904" sldId="688"/>
            <ac:spMk id="75" creationId="{3FCFB1DE-0B7E-48CC-BA90-B2AB0889F9D6}"/>
          </ac:spMkLst>
        </pc:spChg>
      </pc:sldChg>
      <pc:sldChg chg="delSp modSp add mod setBg delDesignElem">
        <pc:chgData name="Rob Sewell" userId="c802df42025d5e1f" providerId="LiveId" clId="{002C42D4-FE1E-4E08-97B8-16D7AF92E644}" dt="2022-10-13T10:15:42.183" v="28" actId="1076"/>
        <pc:sldMkLst>
          <pc:docMk/>
          <pc:sldMk cId="3340429067" sldId="691"/>
        </pc:sldMkLst>
        <pc:spChg chg="del">
          <ac:chgData name="Rob Sewell" userId="c802df42025d5e1f" providerId="LiveId" clId="{002C42D4-FE1E-4E08-97B8-16D7AF92E644}" dt="2022-10-05T15:38:32.475" v="21"/>
          <ac:spMkLst>
            <pc:docMk/>
            <pc:sldMk cId="3340429067" sldId="691"/>
            <ac:spMk id="11" creationId="{D4771268-CB57-404A-9271-370EB28F6090}"/>
          </ac:spMkLst>
        </pc:spChg>
        <pc:picChg chg="mod">
          <ac:chgData name="Rob Sewell" userId="c802df42025d5e1f" providerId="LiveId" clId="{002C42D4-FE1E-4E08-97B8-16D7AF92E644}" dt="2022-10-13T10:15:42.183" v="28" actId="1076"/>
          <ac:picMkLst>
            <pc:docMk/>
            <pc:sldMk cId="3340429067" sldId="691"/>
            <ac:picMk id="4" creationId="{7A5B9E40-016A-4FDB-87FE-EE24A7F59887}"/>
          </ac:picMkLst>
        </pc:picChg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383879241" sldId="696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3786085356" sldId="698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3440742690" sldId="699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60266771" sldId="700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2941434309" sldId="701"/>
        </pc:sldMkLst>
      </pc:sldChg>
      <pc:sldChg chg="add">
        <pc:chgData name="Rob Sewell" userId="c802df42025d5e1f" providerId="LiveId" clId="{002C42D4-FE1E-4E08-97B8-16D7AF92E644}" dt="2022-10-05T15:38:14.198" v="17"/>
        <pc:sldMkLst>
          <pc:docMk/>
          <pc:sldMk cId="1166148133" sldId="702"/>
        </pc:sldMkLst>
      </pc:sldChg>
      <pc:sldChg chg="delSp add setBg delDesignElem">
        <pc:chgData name="Rob Sewell" userId="c802df42025d5e1f" providerId="LiveId" clId="{002C42D4-FE1E-4E08-97B8-16D7AF92E644}" dt="2022-10-05T15:38:14.198" v="17"/>
        <pc:sldMkLst>
          <pc:docMk/>
          <pc:sldMk cId="1212067352" sldId="703"/>
        </pc:sldMkLst>
        <pc:spChg chg="del">
          <ac:chgData name="Rob Sewell" userId="c802df42025d5e1f" providerId="LiveId" clId="{002C42D4-FE1E-4E08-97B8-16D7AF92E644}" dt="2022-10-05T15:38:14.198" v="17"/>
          <ac:spMkLst>
            <pc:docMk/>
            <pc:sldMk cId="1212067352" sldId="703"/>
            <ac:spMk id="11" creationId="{04812C46-200A-4DEB-A05E-3ED6C68C2387}"/>
          </ac:spMkLst>
        </pc:spChg>
        <pc:spChg chg="del">
          <ac:chgData name="Rob Sewell" userId="c802df42025d5e1f" providerId="LiveId" clId="{002C42D4-FE1E-4E08-97B8-16D7AF92E644}" dt="2022-10-05T15:38:14.198" v="17"/>
          <ac:spMkLst>
            <pc:docMk/>
            <pc:sldMk cId="1212067352" sldId="703"/>
            <ac:spMk id="12" creationId="{D1EA859B-E555-4109-94F3-6700E046E0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D1A51-76A4-4D89-9DDC-ED178C788CA4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94B90-BCD7-4B7E-8EF0-C5E2B41CF7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74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Please have this slide on display prior to your session beginning. Please make reference to the Cloud Skills Challenge.</a:t>
            </a:r>
          </a:p>
          <a:p>
            <a:endParaRPr lang="en-GB"/>
          </a:p>
          <a:p>
            <a:r>
              <a:rPr lang="en-GB"/>
              <a:t>A few minutes before your session begins, please then move to your ‘opening slide’.</a:t>
            </a:r>
          </a:p>
          <a:p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>
                <a:latin typeface="Segoe UI"/>
                <a:cs typeface="Segoe UI"/>
              </a:rPr>
              <a:t>Take part in our Cloud Skills Challenge and earn swag when you complete 3 modules or more.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>
                <a:latin typeface="Segoe UI"/>
                <a:cs typeface="Segoe UI"/>
              </a:rPr>
              <a:t>You'll also be entered into a prize draw to win Surface Prizes! </a:t>
            </a:r>
            <a:endParaRPr lang="en-GB" sz="900" b="1" i="1">
              <a:solidFill>
                <a:srgbClr val="918D9A"/>
              </a:solidFill>
              <a:latin typeface="+mn-lt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i="1">
                <a:solidFill>
                  <a:srgbClr val="918D9A"/>
                </a:solidFill>
                <a:latin typeface="+mn-lt"/>
                <a:cs typeface="+mn-cs"/>
              </a:rPr>
              <a:t>Cloud Skills Challenge open until 15</a:t>
            </a:r>
            <a:r>
              <a:rPr lang="en-GB" sz="900" b="1" i="1" baseline="30000">
                <a:solidFill>
                  <a:srgbClr val="918D9A"/>
                </a:solidFill>
                <a:latin typeface="+mn-lt"/>
                <a:cs typeface="+mn-cs"/>
              </a:rPr>
              <a:t>th</a:t>
            </a:r>
            <a:r>
              <a:rPr lang="en-GB" sz="900" b="1" i="1">
                <a:solidFill>
                  <a:srgbClr val="918D9A"/>
                </a:solidFill>
                <a:latin typeface="+mn-lt"/>
                <a:cs typeface="+mn-cs"/>
              </a:rPr>
              <a:t> November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i="1">
                <a:solidFill>
                  <a:schemeClr val="bg2">
                    <a:lumMod val="75000"/>
                  </a:schemeClr>
                </a:solidFill>
                <a:latin typeface="Segoe UI"/>
                <a:cs typeface="Segoe UI"/>
              </a:rPr>
              <a:t>Swag &amp; Prizes can be sent only to UK addresses.</a:t>
            </a:r>
            <a:endParaRPr lang="en-GB" sz="900" b="1" i="1">
              <a:solidFill>
                <a:schemeClr val="bg2">
                  <a:lumMod val="75000"/>
                </a:schemeClr>
              </a:solidFill>
            </a:endParaRPr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02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- We are not animals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77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r>
              <a:rPr lang="en-US"/>
              <a:t>Docker image tags</a:t>
            </a:r>
          </a:p>
          <a:p>
            <a:r>
              <a:rPr lang="en-US"/>
              <a:t>Then the </a:t>
            </a:r>
            <a:r>
              <a:rPr lang="en-US" err="1"/>
              <a:t>devcontainer</a:t>
            </a:r>
            <a:r>
              <a:rPr lang="en-US"/>
              <a:t> will notice the configurations changed and when we rebuild it’ll pull new images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7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On push paths – certain files that meant we wanted to rebuild container</a:t>
            </a:r>
          </a:p>
          <a:p>
            <a:r>
              <a:rPr lang="en-US" err="1"/>
              <a:t>Workflow_dispatch</a:t>
            </a:r>
            <a:r>
              <a:rPr lang="en-US"/>
              <a:t> – so we can run it manually</a:t>
            </a:r>
          </a:p>
          <a:p>
            <a:r>
              <a:rPr lang="en-US"/>
              <a:t>Bump version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28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GB" err="1"/>
              <a:t>Github</a:t>
            </a:r>
            <a:r>
              <a:rPr lang="en-GB"/>
              <a:t> secrets – following best practices not to store credentials in our repo</a:t>
            </a:r>
          </a:p>
          <a:p>
            <a:r>
              <a:rPr lang="en-GB"/>
              <a:t>Build-push-action – pushes containers to docker repo</a:t>
            </a:r>
          </a:p>
          <a:p>
            <a:r>
              <a:rPr lang="en-GB"/>
              <a:t>Find &amp; replace – 2 steps – couldn’t be bothered with the regex</a:t>
            </a:r>
          </a:p>
          <a:p>
            <a:r>
              <a:rPr lang="en-GB"/>
              <a:t>Add &amp;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1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MANDATORY SLIDE – “Please use the QR code to provide session feedback.”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382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MANDATORY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4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Mandatory slide. Please ensure you refer to our sponsors – </a:t>
            </a:r>
          </a:p>
          <a:p>
            <a:endParaRPr lang="en-GB"/>
          </a:p>
          <a:p>
            <a:r>
              <a:rPr lang="en-GB" b="1"/>
              <a:t>“Without their sponsorship, the event couldn’t happen. Please check them out in the Expo Hall”.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07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are not a couple, we have our own </a:t>
            </a:r>
            <a:r>
              <a:rPr lang="en-GB" err="1"/>
              <a:t>wifes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309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  <a:p>
            <a:endParaRPr lang="en-GB"/>
          </a:p>
          <a:p>
            <a:r>
              <a:rPr lang="en-GB"/>
              <a:t>Want the  same environment for everyone and both of us without issues under our control </a:t>
            </a:r>
          </a:p>
          <a:p>
            <a:endParaRPr lang="en-GB"/>
          </a:p>
          <a:p>
            <a:r>
              <a:rPr lang="en-GB"/>
              <a:t>- Having the same extensions for example – Jess had Git graph and Rob </a:t>
            </a:r>
            <a:r>
              <a:rPr lang="en-GB" err="1"/>
              <a:t>didnt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37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7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Configuration as code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16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Just add a </a:t>
            </a:r>
            <a:r>
              <a:rPr lang="en-US" sz="1200" err="1"/>
              <a:t>devcontainer.json</a:t>
            </a:r>
            <a:r>
              <a:rPr lang="en-US" sz="1200"/>
              <a:t> and set it up how you want your environment to be</a:t>
            </a:r>
          </a:p>
          <a:p>
            <a:endParaRPr lang="en-GB"/>
          </a:p>
          <a:p>
            <a:r>
              <a:rPr lang="en-GB"/>
              <a:t>Anybody that opens the repo in </a:t>
            </a:r>
            <a:r>
              <a:rPr lang="en-GB" err="1"/>
              <a:t>VsCode</a:t>
            </a:r>
            <a:r>
              <a:rPr lang="en-GB"/>
              <a:t> – it’ll see this </a:t>
            </a:r>
            <a:r>
              <a:rPr lang="en-GB" err="1"/>
              <a:t>devcontainer.json</a:t>
            </a:r>
            <a:r>
              <a:rPr lang="en-GB"/>
              <a:t> file and prompt you to open in container – we’ll point that out in the demo</a:t>
            </a:r>
          </a:p>
          <a:p>
            <a:endParaRPr lang="en-GB"/>
          </a:p>
          <a:p>
            <a:r>
              <a:rPr lang="en-GB"/>
              <a:t>Workspace folder – where it’ll end up</a:t>
            </a:r>
          </a:p>
          <a:p>
            <a:r>
              <a:rPr lang="en-GB"/>
              <a:t>Service – is where we want to go - ‘the service you want to work on’</a:t>
            </a:r>
          </a:p>
          <a:p>
            <a:r>
              <a:rPr lang="en-GB"/>
              <a:t>Extensions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04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94B90-BCD7-4B7E-8EF0-C5E2B41CF73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13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50" Type="http://schemas.openxmlformats.org/officeDocument/2006/relationships/image" Target="../media/image53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3" Type="http://schemas.openxmlformats.org/officeDocument/2006/relationships/image" Target="../media/image56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jpeg"/><Relationship Id="rId44" Type="http://schemas.openxmlformats.org/officeDocument/2006/relationships/image" Target="../media/image47.png"/><Relationship Id="rId52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8" Type="http://schemas.openxmlformats.org/officeDocument/2006/relationships/image" Target="../media/image11.png"/><Relationship Id="rId51" Type="http://schemas.openxmlformats.org/officeDocument/2006/relationships/image" Target="../media/image54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Relationship Id="rId54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02B4-3551-4E97-ADE1-9F5465507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B4EB0-6E40-9FCF-25E9-ABA63D621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206C-E4D4-B451-132E-64DC81D4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0D564-7099-EFF1-26D9-FD0C5A6F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578E-495F-31C4-0534-FDB8A465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68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610F-5E22-37C3-FBC8-D1A65958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FDE9F-1FDB-41D8-F966-4EC0D8440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77E1B-2AB0-64B6-50CB-C31DF9CA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DB03-7263-9648-FE62-05298E3D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B8C3-7CA4-C6AD-E9D7-3394E708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40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33903-9760-FD68-5392-459D7515B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287AA-B547-CFE5-2456-BF42357D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B5A8F-AD8C-F834-6811-D4D0AC9B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FDC1-EACB-CD12-0D46-F94D01A4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1351-C7CB-DF4D-13F4-53C7DDC8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63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5" y="514352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6" y="2674496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0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1" y="4798104"/>
            <a:ext cx="4868547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170" rtl="0" eaLnBrk="1" latinLnBrk="0" hangingPunct="1">
              <a:spcAft>
                <a:spcPts val="4267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12886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59267"/>
            <a:ext cx="12048067" cy="891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74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8884E2-15D2-1FAC-3EBD-BBA486CA9D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924ABA-FBC6-4A29-8CF8-5AA8359C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5870077" cy="2708434"/>
          </a:xfrm>
        </p:spPr>
        <p:txBody>
          <a:bodyPr/>
          <a:lstStyle/>
          <a:p>
            <a:r>
              <a:rPr lang="en-GB" sz="4000">
                <a:cs typeface="Segoe UI"/>
              </a:rPr>
              <a:t>Sign up for our </a:t>
            </a:r>
            <a:br>
              <a:rPr lang="en-GB" sz="4000">
                <a:cs typeface="Segoe UI"/>
              </a:rPr>
            </a:br>
            <a:r>
              <a:rPr lang="en-GB" sz="4000">
                <a:cs typeface="Segoe UI"/>
              </a:rPr>
              <a:t>Cloud Skills Challenge!</a:t>
            </a:r>
            <a:br>
              <a:rPr lang="en-GB" sz="2400">
                <a:cs typeface="Segoe UI"/>
              </a:rPr>
            </a:br>
            <a:br>
              <a:rPr lang="en-GB" sz="2400">
                <a:cs typeface="Segoe UI"/>
              </a:rPr>
            </a:br>
            <a:br>
              <a:rPr lang="en-GB" sz="2400">
                <a:cs typeface="Segoe UI"/>
              </a:rPr>
            </a:br>
            <a:r>
              <a:rPr lang="en-GB" sz="4800">
                <a:solidFill>
                  <a:schemeClr val="accent1"/>
                </a:solidFill>
                <a:cs typeface="Segoe UI"/>
              </a:rPr>
              <a:t>aka.ms/SouthCoast</a:t>
            </a:r>
            <a:endParaRPr lang="en-GB" sz="4800">
              <a:solidFill>
                <a:schemeClr val="accent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9B76EF-930F-9400-3252-C9FE424DF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493" y="3752012"/>
            <a:ext cx="5363275" cy="167430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>
                <a:latin typeface="Segoe UI"/>
                <a:cs typeface="Segoe UI"/>
              </a:rPr>
              <a:t>Take part in our Cloud Skills Challenge and earn swag when you complete 3 modules or more. You'll also be entered into a prize draw to win Surface Prizes! </a:t>
            </a:r>
            <a:endParaRPr lang="en-GB" sz="1200" i="1">
              <a:solidFill>
                <a:srgbClr val="918D9A"/>
              </a:solidFill>
            </a:endParaRPr>
          </a:p>
          <a:p>
            <a:pPr algn="r"/>
            <a:endParaRPr lang="en-GB" sz="1200" i="1">
              <a:solidFill>
                <a:schemeClr val="bg2">
                  <a:lumMod val="75000"/>
                </a:schemeClr>
              </a:solidFill>
              <a:latin typeface="Segoe UI"/>
              <a:cs typeface="Segoe UI"/>
            </a:endParaRPr>
          </a:p>
          <a:p>
            <a:pPr algn="r"/>
            <a:r>
              <a:rPr lang="en-GB" sz="1200" i="1">
                <a:solidFill>
                  <a:schemeClr val="bg2">
                    <a:lumMod val="75000"/>
                  </a:schemeClr>
                </a:solidFill>
                <a:latin typeface="Segoe UI"/>
                <a:cs typeface="Segoe UI"/>
              </a:rPr>
              <a:t>Swag &amp; Prizes can be sent only to UK addresses.</a:t>
            </a:r>
            <a:endParaRPr lang="en-GB" sz="1200" i="1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5" descr="Qr code&#10;&#10;Description automatically generated">
            <a:extLst>
              <a:ext uri="{FF2B5EF4-FFF2-40B4-BE49-F238E27FC236}">
                <a16:creationId xmlns:a16="http://schemas.microsoft.com/office/drawing/2014/main" id="{3D5EC6B8-7BE7-687D-FBEE-C45771B55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051" r="5051"/>
          <a:stretch/>
        </p:blipFill>
        <p:spPr>
          <a:xfrm>
            <a:off x="6515355" y="1221290"/>
            <a:ext cx="5637497" cy="5637497"/>
          </a:xfrm>
          <a:prstGeom prst="rect">
            <a:avLst/>
          </a:prstGeom>
        </p:spPr>
      </p:pic>
      <p:pic>
        <p:nvPicPr>
          <p:cNvPr id="10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F01B64B-FD65-BFE8-723D-011C043119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4121" y="244592"/>
            <a:ext cx="2600739" cy="14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E6A6421B-4273-5AD0-B001-B1F4B6A702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55120" y="684782"/>
            <a:ext cx="2141009" cy="5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2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5" y="4172084"/>
            <a:ext cx="5092859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269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B6942-FE7B-0943-66D9-4DD1AB854C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20" y="73058"/>
            <a:ext cx="214969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20288F-B0EA-4D8F-9C16-7627122F5E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13" y="49453"/>
            <a:ext cx="214969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9BCD08E8-5251-7382-B247-CAB6D91E6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032" y="56541"/>
            <a:ext cx="214971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6852D1B-ECAD-4B8D-0FD9-D595BC47DE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69" y="2114222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1B10E3E5-33B1-5ED3-156D-D2B029D576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13" y="2114912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>
            <a:extLst>
              <a:ext uri="{FF2B5EF4-FFF2-40B4-BE49-F238E27FC236}">
                <a16:creationId xmlns:a16="http://schemas.microsoft.com/office/drawing/2014/main" id="{28C3E84E-D571-8F2C-6795-ABBC55F3CC6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85792" y="254852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EAFBD138-C776-5BB2-254D-33849F5D2E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53" y="1259596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64396EA1-0E0C-14C8-E0D5-BA74BCE76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16" y="2108754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084A4030-1D23-0E3D-ECED-DA92D71745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" y="2108754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D11888C1-E1BE-64AD-5861-845E172327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99" y="1262861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6D72CC2E-A2FD-00F5-9F77-70A0DBA8FC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017" y="1267880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FA79A194-2991-B911-A58D-C879B3E6B2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37" y="1267880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A14ACFB3-3BBC-AAA9-F670-5E11CA3E43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3" y="1272705"/>
            <a:ext cx="1856575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0">
            <a:extLst>
              <a:ext uri="{FF2B5EF4-FFF2-40B4-BE49-F238E27FC236}">
                <a16:creationId xmlns:a16="http://schemas.microsoft.com/office/drawing/2014/main" id="{3C7CB641-5118-8825-0412-0DAF73EBC7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" y="2857424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2">
            <a:extLst>
              <a:ext uri="{FF2B5EF4-FFF2-40B4-BE49-F238E27FC236}">
                <a16:creationId xmlns:a16="http://schemas.microsoft.com/office/drawing/2014/main" id="{C0D87ED5-7FEA-4D52-CCB3-D0876BB887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77" y="282594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4">
            <a:extLst>
              <a:ext uri="{FF2B5EF4-FFF2-40B4-BE49-F238E27FC236}">
                <a16:creationId xmlns:a16="http://schemas.microsoft.com/office/drawing/2014/main" id="{C517ECD0-1929-E145-3DAB-82AC0EF7AC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102" y="425088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6">
            <a:extLst>
              <a:ext uri="{FF2B5EF4-FFF2-40B4-BE49-F238E27FC236}">
                <a16:creationId xmlns:a16="http://schemas.microsoft.com/office/drawing/2014/main" id="{BAB97BCE-9682-529A-5896-606345DF4E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05" y="4253641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8">
            <a:extLst>
              <a:ext uri="{FF2B5EF4-FFF2-40B4-BE49-F238E27FC236}">
                <a16:creationId xmlns:a16="http://schemas.microsoft.com/office/drawing/2014/main" id="{D9BDCED4-A9D6-6013-85A5-E359E2940F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880" y="2854462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36BB4B60-9E92-2B02-BF16-82F30A4617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89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>
            <a:extLst>
              <a:ext uri="{FF2B5EF4-FFF2-40B4-BE49-F238E27FC236}">
                <a16:creationId xmlns:a16="http://schemas.microsoft.com/office/drawing/2014/main" id="{5D0BABDB-45B6-7C3B-8B0D-768AB7BF56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43" y="2870444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>
            <a:extLst>
              <a:ext uri="{FF2B5EF4-FFF2-40B4-BE49-F238E27FC236}">
                <a16:creationId xmlns:a16="http://schemas.microsoft.com/office/drawing/2014/main" id="{8F267DC0-66E0-BC19-B5D1-3DC2F83D52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" y="4909079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6">
            <a:extLst>
              <a:ext uri="{FF2B5EF4-FFF2-40B4-BE49-F238E27FC236}">
                <a16:creationId xmlns:a16="http://schemas.microsoft.com/office/drawing/2014/main" id="{4F489965-484E-1235-BC8D-9F5EB2883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95" y="4915382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8">
            <a:extLst>
              <a:ext uri="{FF2B5EF4-FFF2-40B4-BE49-F238E27FC236}">
                <a16:creationId xmlns:a16="http://schemas.microsoft.com/office/drawing/2014/main" id="{D99285A0-95F7-FD8A-4306-549F18B8F6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222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0">
            <a:extLst>
              <a:ext uri="{FF2B5EF4-FFF2-40B4-BE49-F238E27FC236}">
                <a16:creationId xmlns:a16="http://schemas.microsoft.com/office/drawing/2014/main" id="{FCEFC0B7-3106-E5EA-2665-A03679E671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35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2">
            <a:extLst>
              <a:ext uri="{FF2B5EF4-FFF2-40B4-BE49-F238E27FC236}">
                <a16:creationId xmlns:a16="http://schemas.microsoft.com/office/drawing/2014/main" id="{725E87EC-5D4B-2772-AA2E-11E40BDCD0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634" y="2854462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4">
            <a:extLst>
              <a:ext uri="{FF2B5EF4-FFF2-40B4-BE49-F238E27FC236}">
                <a16:creationId xmlns:a16="http://schemas.microsoft.com/office/drawing/2014/main" id="{C2851F79-98FA-8ED6-7B82-F5DB81DA6C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6">
            <a:extLst>
              <a:ext uri="{FF2B5EF4-FFF2-40B4-BE49-F238E27FC236}">
                <a16:creationId xmlns:a16="http://schemas.microsoft.com/office/drawing/2014/main" id="{BFC8CB54-9179-2ACC-58B2-EE940F08C4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13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8">
            <a:extLst>
              <a:ext uri="{FF2B5EF4-FFF2-40B4-BE49-F238E27FC236}">
                <a16:creationId xmlns:a16="http://schemas.microsoft.com/office/drawing/2014/main" id="{AB0F2C5E-BF3D-832F-C728-E5219EE787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" y="4253641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0">
            <a:extLst>
              <a:ext uri="{FF2B5EF4-FFF2-40B4-BE49-F238E27FC236}">
                <a16:creationId xmlns:a16="http://schemas.microsoft.com/office/drawing/2014/main" id="{3026AD71-976A-BE7E-0594-58A58860E6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634" y="35986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2">
            <a:extLst>
              <a:ext uri="{FF2B5EF4-FFF2-40B4-BE49-F238E27FC236}">
                <a16:creationId xmlns:a16="http://schemas.microsoft.com/office/drawing/2014/main" id="{E189C83A-96FF-4A4C-2233-0248081F7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43" y="425088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4">
            <a:extLst>
              <a:ext uri="{FF2B5EF4-FFF2-40B4-BE49-F238E27FC236}">
                <a16:creationId xmlns:a16="http://schemas.microsoft.com/office/drawing/2014/main" id="{4B4AA3ED-7055-6BD6-D32C-DB71EF5364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32" y="55641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6">
            <a:extLst>
              <a:ext uri="{FF2B5EF4-FFF2-40B4-BE49-F238E27FC236}">
                <a16:creationId xmlns:a16="http://schemas.microsoft.com/office/drawing/2014/main" id="{6631F0C9-430C-DD67-0F73-B3067752CF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23" y="5564110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8">
            <a:extLst>
              <a:ext uri="{FF2B5EF4-FFF2-40B4-BE49-F238E27FC236}">
                <a16:creationId xmlns:a16="http://schemas.microsoft.com/office/drawing/2014/main" id="{8010A57B-50D0-56C9-0920-26D76F285E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05" y="4909079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0">
            <a:extLst>
              <a:ext uri="{FF2B5EF4-FFF2-40B4-BE49-F238E27FC236}">
                <a16:creationId xmlns:a16="http://schemas.microsoft.com/office/drawing/2014/main" id="{B8CD1DB8-129F-787F-D350-21039E149D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33" y="4255217"/>
            <a:ext cx="146568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2">
            <a:extLst>
              <a:ext uri="{FF2B5EF4-FFF2-40B4-BE49-F238E27FC236}">
                <a16:creationId xmlns:a16="http://schemas.microsoft.com/office/drawing/2014/main" id="{48E5A225-F9CA-D2DE-907D-B9AAA7EA25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98" y="4909079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4">
            <a:extLst>
              <a:ext uri="{FF2B5EF4-FFF2-40B4-BE49-F238E27FC236}">
                <a16:creationId xmlns:a16="http://schemas.microsoft.com/office/drawing/2014/main" id="{A87D5A07-070D-E1EE-1540-532E6ECCEB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2" y="5564110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6">
            <a:extLst>
              <a:ext uri="{FF2B5EF4-FFF2-40B4-BE49-F238E27FC236}">
                <a16:creationId xmlns:a16="http://schemas.microsoft.com/office/drawing/2014/main" id="{25523F15-D1E7-A0A0-7C70-48ADF69426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55" y="4250887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78">
            <a:extLst>
              <a:ext uri="{FF2B5EF4-FFF2-40B4-BE49-F238E27FC236}">
                <a16:creationId xmlns:a16="http://schemas.microsoft.com/office/drawing/2014/main" id="{2B9B72E6-577D-3BEC-C383-3B5D09F2B0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555" y="3597792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0">
            <a:extLst>
              <a:ext uri="{FF2B5EF4-FFF2-40B4-BE49-F238E27FC236}">
                <a16:creationId xmlns:a16="http://schemas.microsoft.com/office/drawing/2014/main" id="{EB17414D-C055-3922-5998-5BF0C8DDA4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792" y="4253641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2">
            <a:extLst>
              <a:ext uri="{FF2B5EF4-FFF2-40B4-BE49-F238E27FC236}">
                <a16:creationId xmlns:a16="http://schemas.microsoft.com/office/drawing/2014/main" id="{468AD97B-C423-58AB-6178-9ADB60AF4C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32" y="4903164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4">
            <a:extLst>
              <a:ext uri="{FF2B5EF4-FFF2-40B4-BE49-F238E27FC236}">
                <a16:creationId xmlns:a16="http://schemas.microsoft.com/office/drawing/2014/main" id="{202D44DB-C685-5812-AB83-3334BA3151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98" y="2865720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6">
            <a:extLst>
              <a:ext uri="{FF2B5EF4-FFF2-40B4-BE49-F238E27FC236}">
                <a16:creationId xmlns:a16="http://schemas.microsoft.com/office/drawing/2014/main" id="{3F218C92-CA76-5B4C-E204-5066740589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325" y="2857424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F104943C-223B-8FCB-9C2D-DB69EE40A66D}"/>
              </a:ext>
            </a:extLst>
          </p:cNvPr>
          <p:cNvPicPr>
            <a:picLocks noChangeAspect="1"/>
          </p:cNvPicPr>
          <p:nvPr userDrawn="1"/>
        </p:nvPicPr>
        <p:blipFill>
          <a:blip r:embed="rId43"/>
          <a:stretch>
            <a:fillRect/>
          </a:stretch>
        </p:blipFill>
        <p:spPr>
          <a:xfrm>
            <a:off x="6674453" y="5579877"/>
            <a:ext cx="1080000" cy="540000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83D274E-A0B4-4412-20BA-998E8F1D636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51"/>
          <a:stretch/>
        </p:blipFill>
        <p:spPr bwMode="auto">
          <a:xfrm>
            <a:off x="9229577" y="4971031"/>
            <a:ext cx="2715903" cy="4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12DACB8-58A8-1E60-5A4F-6F12DEDD94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984" y="5564110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875BFA3-CF3C-DDBB-768A-8BA44C21DF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54" y="2114912"/>
            <a:ext cx="1856574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5D1AA4F-E335-C414-9626-F42C405ADC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767" y="5579877"/>
            <a:ext cx="146571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37A896F-E638-1D20-396D-37CACA1208B7}"/>
              </a:ext>
            </a:extLst>
          </p:cNvPr>
          <p:cNvSpPr txBox="1"/>
          <p:nvPr userDrawn="1"/>
        </p:nvSpPr>
        <p:spPr>
          <a:xfrm>
            <a:off x="5172014" y="802405"/>
            <a:ext cx="161494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Sponsor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E2FF97-AE0E-9A02-77E4-FD87E01B2AA1}"/>
              </a:ext>
            </a:extLst>
          </p:cNvPr>
          <p:cNvSpPr txBox="1"/>
          <p:nvPr userDrawn="1"/>
        </p:nvSpPr>
        <p:spPr>
          <a:xfrm>
            <a:off x="7187809" y="788829"/>
            <a:ext cx="245259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Community Sponsor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CDD878-66D0-980A-D3D1-9C312DCEA76D}"/>
              </a:ext>
            </a:extLst>
          </p:cNvPr>
          <p:cNvSpPr txBox="1"/>
          <p:nvPr userDrawn="1"/>
        </p:nvSpPr>
        <p:spPr>
          <a:xfrm>
            <a:off x="9810194" y="773843"/>
            <a:ext cx="207455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Media Sponsor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2835123A-9AFD-BEC3-9FA5-C589F859274B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046856" y="5544157"/>
            <a:ext cx="548852" cy="5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FC803B-1147-F455-E42A-83F4DA8A71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85" y="6228605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F63E6C-2147-86ED-8DB0-448D853F82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98" y="6228605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FF82E9E-E195-82BE-94E6-51A5701EDA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240" y="6271569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2C7B557-7478-65F8-D6E6-D226A34901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152" y="5544157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E1B3B1A1-86D0-CAFE-39EC-AE8385D0D7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816" y="6181024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B6C3D66-ED98-EBEB-5F6A-1F51941F6F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3" y="6219141"/>
            <a:ext cx="146571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42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2" name="Picture Placeholder 9" descr="Qr code&#10;&#10;Description automatically generated">
            <a:extLst>
              <a:ext uri="{FF2B5EF4-FFF2-40B4-BE49-F238E27FC236}">
                <a16:creationId xmlns:a16="http://schemas.microsoft.com/office/drawing/2014/main" id="{E9AC5B85-331E-64AB-270B-4FD28ECDC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601"/>
          <a:stretch/>
        </p:blipFill>
        <p:spPr>
          <a:xfrm>
            <a:off x="9227892" y="3093990"/>
            <a:ext cx="2572998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9F56-1497-DD08-3A54-DD6F63CA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43878-3152-A197-727D-244D7448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66417-996F-D8BB-6F69-765A4181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14E3C-4518-4DF2-8900-BD81D762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0925F-2896-0CD8-FDF1-4A6B8191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48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161B-CB92-DC5C-BD27-44F062E4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F750-0365-84D9-94FD-346245E93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E7B97-5822-5C7A-B45E-76921CEB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2491-A511-EDEA-5D43-E27B0226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DF04C-3266-99D1-A656-93565B9C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79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170-8AE3-771B-38D6-2C6C0798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18A9-DF00-A1A1-B823-0990EB48F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99CA1-8957-7D6B-478E-43CE44DF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F806-9CE4-8BAA-FFAD-25B5C1F6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97749-F4F3-6284-7998-92EF4907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9D0BE-E053-70F1-90AC-B53CB96B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8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D674-064A-96D1-6B2C-4E2C7588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A9472-4C29-22BC-1EC8-6922CED9B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71FEF-9A99-AF9B-7EB1-7A4D5C3D1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C96EE-66A0-A70C-15E3-FA21CC357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1F8B0-42AA-20B3-A0A9-6DEA723C4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3CADD-78D8-72C5-29A3-35BEAC69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F1DF2-814B-E818-5D04-5DC17791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8516A-1711-BCDE-FD6F-4429BE94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3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0520-90F8-038E-B31F-94F51C3E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D657D-397B-6946-027E-340C5A0E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AC33C-7DE7-FBF1-C0E5-8C055215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27478-F627-D65C-43BE-A8F44385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5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BE9F4-C309-B07C-8264-178C53EC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3D43E-C22D-3E59-D86E-73382459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46B1C-4ABE-A67A-8104-F0768DE3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78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A98D-3D04-88DD-70A7-42BDE439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DCC1-B498-6876-600C-0DBA96C38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4BF8F-4D2D-73BD-BA8B-954D244F8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A2C53-127E-430B-6706-10712983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90519-7E89-D72F-4283-664F732F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5D028-1123-9F9C-10A9-A3676010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B001-2DEB-096B-A43C-56E7A25F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B9108-9F12-DEFA-9157-D3F461C68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669DF-3C11-31A6-9135-18AC1006F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B177-AB5B-639C-2EF3-5082B325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589E5-4ADB-AC31-2752-57CE6CC6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BEB9F-F32F-25BF-E96C-D9B58690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32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324E3-E41F-CA35-C1F6-AFA8D2C3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F15C-CD82-D0D5-BB0C-489ACC494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D7AF-3256-DA69-67FC-E602944CC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3DB69-40C1-4A41-9201-85703F90DCF6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CA5C7-452D-FAB0-3D81-DF4130E39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EF4E-94B3-5E6F-49D2-F670BA29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0BDB2-EE75-410A-B0E9-C1F6EB4AC5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70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rest?utm_source=unsplash&amp;utm_medium=referral&amp;utm_content=creditCopyText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hyperlink" Target="https://productheartbeat.com/works-on-my-machine-2/" TargetMode="External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rest?utm_source=unsplash&amp;utm_medium=referral&amp;utm_content=creditCopyText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s://productheartbeat.com/works-on-my-machine-2/" TargetMode="External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tasmith?utm_source=unsplash&amp;utm_medium=referral&amp;utm_content=creditCopyText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imply-the-test.blogspot.com/2010/05/it-works-on-my-machine.html" TargetMode="External"/><Relationship Id="rId5" Type="http://schemas.openxmlformats.org/officeDocument/2006/relationships/image" Target="../media/image74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containers?utm_source=unsplash&amp;utm_medium=referral&amp;utm_content=creditCopyText" TargetMode="External"/><Relationship Id="rId4" Type="http://schemas.openxmlformats.org/officeDocument/2006/relationships/hyperlink" Target="https://unsplash.com/es/@jankolar?utm_source=unsplash&amp;utm_medium=referral&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machines?utm_source=unsplash&amp;utm_medium=referral&amp;utm_content=creditCopyText" TargetMode="External"/><Relationship Id="rId4" Type="http://schemas.openxmlformats.org/officeDocument/2006/relationships/hyperlink" Target="https://unsplash.com/@marius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ric_welch?utm_source=unsplash&amp;utm_medium=referral&amp;utm_content=creditCopyText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cotland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22A2-8564-3697-CA8D-7EA87105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44056"/>
            <a:ext cx="5870077" cy="2649594"/>
          </a:xfrm>
        </p:spPr>
        <p:txBody>
          <a:bodyPr>
            <a:normAutofit fontScale="90000"/>
          </a:bodyPr>
          <a:lstStyle/>
          <a:p>
            <a:r>
              <a:rPr lang="en-GB" sz="4400">
                <a:cs typeface="Segoe UI"/>
              </a:rPr>
              <a:t>Sign up for our </a:t>
            </a:r>
            <a:br>
              <a:rPr lang="en-GB" sz="4400">
                <a:cs typeface="Segoe UI"/>
              </a:rPr>
            </a:br>
            <a:r>
              <a:rPr lang="en-GB" sz="4400">
                <a:cs typeface="Segoe UI"/>
              </a:rPr>
              <a:t>Cloud Skills Challenge!</a:t>
            </a:r>
            <a:br>
              <a:rPr lang="en-GB" sz="2800">
                <a:cs typeface="Segoe UI"/>
              </a:rPr>
            </a:br>
            <a:br>
              <a:rPr lang="en-GB" sz="2800">
                <a:cs typeface="Segoe UI"/>
              </a:rPr>
            </a:br>
            <a:br>
              <a:rPr lang="en-GB" sz="2800">
                <a:cs typeface="Segoe UI"/>
              </a:rPr>
            </a:br>
            <a:r>
              <a:rPr lang="en-GB" sz="5400">
                <a:solidFill>
                  <a:schemeClr val="accent1"/>
                </a:solidFill>
                <a:cs typeface="Segoe UI"/>
              </a:rPr>
              <a:t>aka.ms/</a:t>
            </a:r>
            <a:r>
              <a:rPr lang="en-GB" sz="5400" err="1">
                <a:solidFill>
                  <a:schemeClr val="accent1"/>
                </a:solidFill>
                <a:cs typeface="Segoe UI"/>
              </a:rPr>
              <a:t>SouthCoast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4CA2D-EA0F-320A-B546-2DBFA5C30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493" y="3752012"/>
            <a:ext cx="5363275" cy="2102114"/>
          </a:xfrm>
        </p:spPr>
        <p:txBody>
          <a:bodyPr/>
          <a:lstStyle/>
          <a:p>
            <a:pPr marL="0" indent="0">
              <a:buNone/>
            </a:pPr>
            <a:r>
              <a:rPr lang="en-GB" sz="2000">
                <a:latin typeface="Segoe UI"/>
                <a:cs typeface="Segoe UI"/>
              </a:rPr>
              <a:t>Take part in our Cloud Skills Challenge and earn swag when you complete 3 modules or more. You'll also be entered into a prize draw to win Surface Prizes! </a:t>
            </a:r>
            <a:endParaRPr lang="en-GB" sz="1200" i="1">
              <a:solidFill>
                <a:srgbClr val="918D9A"/>
              </a:solidFill>
            </a:endParaRPr>
          </a:p>
          <a:p>
            <a:pPr algn="r"/>
            <a:endParaRPr lang="en-GB" sz="1200" i="1">
              <a:solidFill>
                <a:schemeClr val="bg2">
                  <a:lumMod val="75000"/>
                </a:schemeClr>
              </a:solidFill>
              <a:latin typeface="Segoe UI"/>
              <a:cs typeface="Segoe UI"/>
            </a:endParaRPr>
          </a:p>
          <a:p>
            <a:pPr algn="r"/>
            <a:r>
              <a:rPr lang="en-GB" sz="1200" i="1">
                <a:solidFill>
                  <a:schemeClr val="bg2">
                    <a:lumMod val="75000"/>
                  </a:schemeClr>
                </a:solidFill>
                <a:latin typeface="Segoe UI"/>
                <a:cs typeface="Segoe UI"/>
              </a:rPr>
              <a:t>Swag &amp; Prizes can be sent only to UK addresses.</a:t>
            </a:r>
            <a:endParaRPr lang="en-GB" sz="1200" i="1">
              <a:solidFill>
                <a:schemeClr val="bg2">
                  <a:lumMod val="75000"/>
                </a:schemeClr>
              </a:solidFill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mammal, field&#10;&#10;Description automatically generated">
            <a:extLst>
              <a:ext uri="{FF2B5EF4-FFF2-40B4-BE49-F238E27FC236}">
                <a16:creationId xmlns:a16="http://schemas.microsoft.com/office/drawing/2014/main" id="{97512220-E528-FF88-D923-9FC8F10F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333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96E4-718E-F170-EF43-442B1ED692E8}"/>
              </a:ext>
            </a:extLst>
          </p:cNvPr>
          <p:cNvSpPr txBox="1"/>
          <p:nvPr/>
        </p:nvSpPr>
        <p:spPr>
          <a:xfrm>
            <a:off x="8502344" y="653459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Rebecca </a:t>
            </a:r>
            <a:r>
              <a:rPr lang="en-US" err="1">
                <a:hlinkClick r:id="rId3"/>
              </a:rPr>
              <a:t>Prest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9" name="Picture 8" descr="Works On My Machine">
            <a:hlinkClick r:id="rId5"/>
            <a:extLst>
              <a:ext uri="{FF2B5EF4-FFF2-40B4-BE49-F238E27FC236}">
                <a16:creationId xmlns:a16="http://schemas.microsoft.com/office/drawing/2014/main" id="{12830239-0D05-FD47-2C67-600858F6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800888"/>
            <a:ext cx="5429644" cy="54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C675C-E53F-0D93-51F0-1841FDF73BBE}"/>
              </a:ext>
            </a:extLst>
          </p:cNvPr>
          <p:cNvSpPr txBox="1"/>
          <p:nvPr/>
        </p:nvSpPr>
        <p:spPr>
          <a:xfrm>
            <a:off x="0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Product Heartbeat - Comics - Works on my machine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08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mammal, field&#10;&#10;Description automatically generated">
            <a:extLst>
              <a:ext uri="{FF2B5EF4-FFF2-40B4-BE49-F238E27FC236}">
                <a16:creationId xmlns:a16="http://schemas.microsoft.com/office/drawing/2014/main" id="{97512220-E528-FF88-D923-9FC8F10F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333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96E4-718E-F170-EF43-442B1ED692E8}"/>
              </a:ext>
            </a:extLst>
          </p:cNvPr>
          <p:cNvSpPr txBox="1"/>
          <p:nvPr/>
        </p:nvSpPr>
        <p:spPr>
          <a:xfrm>
            <a:off x="8502344" y="653459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Rebecca </a:t>
            </a:r>
            <a:r>
              <a:rPr lang="en-US" err="1">
                <a:hlinkClick r:id="rId3"/>
              </a:rPr>
              <a:t>Prest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AC675C-E53F-0D93-51F0-1841FDF73BBE}"/>
              </a:ext>
            </a:extLst>
          </p:cNvPr>
          <p:cNvSpPr txBox="1"/>
          <p:nvPr/>
        </p:nvSpPr>
        <p:spPr>
          <a:xfrm>
            <a:off x="0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Product Heartbeat - Comics - Works on my machine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76123-A7D4-F245-77DD-01A3FC9F2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86" y="799774"/>
            <a:ext cx="5428571" cy="5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3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740B3CF7-2EFB-F90F-9A50-9085E74B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" y="-1131262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D1D5-E19C-927E-D189-C037093C0EE5}"/>
              </a:ext>
            </a:extLst>
          </p:cNvPr>
          <p:cNvSpPr txBox="1"/>
          <p:nvPr/>
        </p:nvSpPr>
        <p:spPr>
          <a:xfrm>
            <a:off x="8754592" y="658326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Marta Smith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B0AB7C2-86A7-559C-20C9-48E8B172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69" y="624314"/>
            <a:ext cx="6321921" cy="52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3C0DF2-A993-8758-A496-AE5BE02BEEA2}"/>
              </a:ext>
            </a:extLst>
          </p:cNvPr>
          <p:cNvSpPr txBox="1"/>
          <p:nvPr/>
        </p:nvSpPr>
        <p:spPr>
          <a:xfrm>
            <a:off x="197069" y="6140697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Simply the Test: IWOMM - It Works on My Machine (simply-the-test.blogspot.com)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74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Frank Busch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9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F783DB9E-4606-3410-F636-77BC103B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96300" y="1261811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Frank Busch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D3AF2965-7C04-0BFC-B09E-170CA6A8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949" y="7794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34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Frank Busch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14460" y="10842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743E45C7-39EC-FE0C-59E8-D2738624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48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"/>
          <a:stretch/>
        </p:blipFill>
        <p:spPr>
          <a:xfrm>
            <a:off x="1" y="10"/>
            <a:ext cx="793241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248" y="910249"/>
            <a:ext cx="2205871" cy="821837"/>
          </a:xfrm>
        </p:spPr>
        <p:txBody>
          <a:bodyPr>
            <a:normAutofit/>
          </a:bodyPr>
          <a:lstStyle/>
          <a:p>
            <a:r>
              <a:rPr lang="fr-FR" sz="4000" err="1"/>
              <a:t>Identical</a:t>
            </a:r>
            <a:endParaRPr lang="en-GB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088" y="2517729"/>
            <a:ext cx="3822189" cy="28455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/>
              <a:t>So that everyone is able to have the same experience and able to concentrate on developing rather than setting up.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8229600" y="65343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Jan Antonin Kolar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6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312BF-8D4F-2B45-DEAC-FF655A8D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57" y="422811"/>
            <a:ext cx="6980720" cy="4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</p:spTree>
    <p:extLst>
      <p:ext uri="{BB962C8B-B14F-4D97-AF65-F5344CB8AC3E}">
        <p14:creationId xmlns:p14="http://schemas.microsoft.com/office/powerpoint/2010/main" val="1116372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err="1"/>
              <a:t>devcontainer.json</a:t>
            </a:r>
            <a:endParaRPr lang="en-US" sz="4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9D1B-570D-6845-DA44-81A26BE5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79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08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 deeper dive into </a:t>
            </a:r>
            <a:br>
              <a:rPr lang="en-US" altLang="zh-CN"/>
            </a:br>
            <a:r>
              <a:rPr lang="en-US" altLang="zh-CN"/>
              <a:t>dev containers </a:t>
            </a:r>
            <a:br>
              <a:rPr lang="en-US" altLang="zh-CN"/>
            </a:br>
            <a:r>
              <a:rPr lang="en-US" altLang="zh-CN"/>
              <a:t>for your project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Jess Pomfret</a:t>
            </a:r>
          </a:p>
          <a:p>
            <a:r>
              <a:rPr lang="en-US"/>
              <a:t>Rob Sewell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1015" r="2101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6135-C0FA-BE83-F21D-1D61D839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50"/>
            <a:ext cx="3290887" cy="893110"/>
          </a:xfrm>
        </p:spPr>
        <p:txBody>
          <a:bodyPr anchor="ctr">
            <a:normAutofit/>
          </a:bodyPr>
          <a:lstStyle/>
          <a:p>
            <a:r>
              <a:rPr lang="en-US" sz="4000"/>
              <a:t>Features</a:t>
            </a:r>
            <a:endParaRPr lang="en-GB" sz="4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08CA6-A9AE-EE8F-7ECF-67AB4E524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2"/>
          <a:stretch/>
        </p:blipFill>
        <p:spPr>
          <a:xfrm>
            <a:off x="20" y="-67225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C4E6C-A0DE-73BB-CDB0-1F09748C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4371416"/>
            <a:ext cx="8192340" cy="12494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self-contained, shareable units of installation code and development container configuration.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2320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Updating</a:t>
            </a:r>
          </a:p>
        </p:txBody>
      </p:sp>
      <p:pic>
        <p:nvPicPr>
          <p:cNvPr id="7" name="Picture 6" descr="A picture containing indoor, scene, ceiling, stage&#10;&#10;Description automatically generated">
            <a:extLst>
              <a:ext uri="{FF2B5EF4-FFF2-40B4-BE49-F238E27FC236}">
                <a16:creationId xmlns:a16="http://schemas.microsoft.com/office/drawing/2014/main" id="{BA0AF083-0B85-0FC0-2EB4-CF4F89F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5" b="2625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A0BFE-51C0-ED5B-7DD9-B93645833465}"/>
              </a:ext>
            </a:extLst>
          </p:cNvPr>
          <p:cNvSpPr txBox="1"/>
          <p:nvPr/>
        </p:nvSpPr>
        <p:spPr>
          <a:xfrm>
            <a:off x="127701" y="638415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Marius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Masalar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24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61D-E9A3-3BCF-0FE2-DD6DD6E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5B9E40-016A-4FDB-87FE-EE24A7F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28" y="370286"/>
            <a:ext cx="5842143" cy="61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2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1837F-EC7B-4CEB-1AE8-72557FAF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67" y="802816"/>
            <a:ext cx="7538485" cy="49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2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84F91-E43F-2DCE-CB27-48A8050B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2" y="1058732"/>
            <a:ext cx="7696793" cy="44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093990"/>
            <a:ext cx="3034145" cy="2060472"/>
          </a:xfrm>
        </p:spPr>
        <p:txBody>
          <a:bodyPr/>
          <a:lstStyle/>
          <a:p>
            <a:r>
              <a:rPr lang="en-US"/>
              <a:t>Rob Sewell</a:t>
            </a:r>
          </a:p>
          <a:p>
            <a:pPr defTabSz="271463"/>
            <a:r>
              <a:rPr lang="en-US"/>
              <a:t>	@sqldbawithbeard</a:t>
            </a:r>
          </a:p>
          <a:p>
            <a:r>
              <a:rPr lang="en-US"/>
              <a:t>Jess Pomfret</a:t>
            </a:r>
          </a:p>
          <a:p>
            <a:pPr defTabSz="271463"/>
            <a:r>
              <a:rPr lang="en-US"/>
              <a:t>	@jpomfret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7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8A50-4335-F36E-AF38-2CB5C45C22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 deeper dive into dev containers for your project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7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6B207A7-8AAD-45B1-85F5-4837352F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280" b="1"/>
          <a:stretch/>
        </p:blipFill>
        <p:spPr>
          <a:xfrm>
            <a:off x="480002" y="489063"/>
            <a:ext cx="1924048" cy="2049084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Jess Pomfret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>
                <a:effectLst/>
                <a:latin typeface="-apple-system"/>
              </a:rPr>
              <a:t>Database Platform Architect</a:t>
            </a:r>
            <a:br>
              <a:rPr lang="en-US"/>
            </a:br>
            <a:r>
              <a:rPr lang="en-US"/>
              <a:t>Data Masterminds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/jpomfret</a:t>
            </a:r>
          </a:p>
          <a:p>
            <a:r>
              <a:rPr lang="en-US"/>
              <a:t>@jpomfret</a:t>
            </a:r>
          </a:p>
          <a:p>
            <a:r>
              <a:rPr lang="en-US"/>
              <a:t>jesspomfret.com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beard.media</a:t>
            </a:r>
            <a:r>
              <a:rPr lang="en-US"/>
              <a:t>/book</a:t>
            </a:r>
            <a:br>
              <a:rPr lang="en-US"/>
            </a:br>
            <a:r>
              <a:rPr lang="en-US"/>
              <a:t>dbatools</a:t>
            </a:r>
            <a:br>
              <a:rPr lang="en-US"/>
            </a:br>
            <a:r>
              <a:rPr lang="en-US"/>
              <a:t>dbachecks</a:t>
            </a:r>
            <a:br>
              <a:rPr lang="en-US"/>
            </a:br>
            <a:r>
              <a:rPr lang="en-US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Passionate about</a:t>
            </a:r>
          </a:p>
          <a:p>
            <a:r>
              <a:rPr lang="en-US"/>
              <a:t>Automation</a:t>
            </a:r>
          </a:p>
          <a:p>
            <a:r>
              <a:rPr lang="en-US"/>
              <a:t>Proper Football </a:t>
            </a:r>
          </a:p>
          <a:p>
            <a:r>
              <a:rPr lang="en-US"/>
              <a:t>Fitness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665367-F928-4493-A9B1-F0C1660212CD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/>
              <a:t>She/Her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8080CB-5FD1-43B5-95EB-3EE0ED00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7593"/>
            <a:ext cx="337856" cy="3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A10C6701-DFB3-5D1F-C55A-BA5C0E374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593013-08FC-E282-2861-3A891D8A5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C5447CC-6D1E-154B-1008-4A3983AC4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2B94635-F273-42E4-7AAF-D31339A6F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0001" y="514352"/>
            <a:ext cx="1924049" cy="19240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Consultant</a:t>
            </a:r>
            <a:br>
              <a:rPr lang="en-US"/>
            </a:br>
            <a:r>
              <a:rPr lang="en-US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/</a:t>
            </a:r>
            <a:r>
              <a:rPr lang="en-US" err="1"/>
              <a:t>robsewellsqldba</a:t>
            </a:r>
            <a:endParaRPr lang="en-US"/>
          </a:p>
          <a:p>
            <a:r>
              <a:rPr lang="en-US"/>
              <a:t>@sqldbawithbeard</a:t>
            </a:r>
          </a:p>
          <a:p>
            <a:r>
              <a:rPr lang="en-US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4" y="3667942"/>
            <a:ext cx="4686025" cy="2409140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beard.media</a:t>
            </a:r>
            <a:r>
              <a:rPr lang="en-US"/>
              <a:t>/book</a:t>
            </a:r>
            <a:br>
              <a:rPr lang="en-US"/>
            </a:br>
            <a:r>
              <a:rPr lang="en-US"/>
              <a:t>dbachecks</a:t>
            </a:r>
            <a:br>
              <a:rPr lang="en-US"/>
            </a:br>
            <a:r>
              <a:rPr lang="en-US"/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4" y="780875"/>
            <a:ext cx="4373605" cy="2409140"/>
          </a:xfrm>
        </p:spPr>
        <p:txBody>
          <a:bodyPr/>
          <a:lstStyle/>
          <a:p>
            <a:r>
              <a:rPr lang="en-US"/>
              <a:t>Bearded Consultant</a:t>
            </a:r>
          </a:p>
          <a:p>
            <a:r>
              <a:rPr lang="en-US"/>
              <a:t>Automator</a:t>
            </a:r>
          </a:p>
          <a:p>
            <a:r>
              <a:rPr lang="en-US"/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240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6397" y="3574251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2904565" y="693271"/>
            <a:ext cx="2737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/>
              <a:t>He/Him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tree, sign&#10;&#10;Description automatically generated">
            <a:extLst>
              <a:ext uri="{FF2B5EF4-FFF2-40B4-BE49-F238E27FC236}">
                <a16:creationId xmlns:a16="http://schemas.microsoft.com/office/drawing/2014/main" id="{1AEBD09B-07A9-6D8B-C59D-453ECC74F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5264028"/>
            <a:ext cx="1835753" cy="159397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AED6F91-0EF1-2E6F-E179-652602431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5" y="1473145"/>
            <a:ext cx="1835754" cy="183575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6B67004-C6D0-3513-0DFB-A4AB3AD61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3319679"/>
            <a:ext cx="1835753" cy="1835753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968E25B-8F59-E9E4-7A3F-9C95441C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26" y="2169"/>
            <a:ext cx="1835753" cy="13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riding bikes on a road&#10;&#10;Description automatically generated with medium confidence">
            <a:extLst>
              <a:ext uri="{FF2B5EF4-FFF2-40B4-BE49-F238E27FC236}">
                <a16:creationId xmlns:a16="http://schemas.microsoft.com/office/drawing/2014/main" id="{9D27D6A0-65C8-43F7-FE17-6AB27388C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1" r="1" b="1954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6834D-0BE8-F47E-3615-51822CCF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0C6AB-91B5-7818-2A90-33866A2161BD}"/>
              </a:ext>
            </a:extLst>
          </p:cNvPr>
          <p:cNvSpPr txBox="1"/>
          <p:nvPr/>
        </p:nvSpPr>
        <p:spPr>
          <a:xfrm rot="19736600">
            <a:off x="-68573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>
                <a:solidFill>
                  <a:srgbClr val="EC8631"/>
                </a:solidFill>
              </a:rPr>
              <a:t>Register Now</a:t>
            </a:r>
            <a:br>
              <a:rPr lang="en-GB" sz="2400" b="1">
                <a:solidFill>
                  <a:srgbClr val="EC8631"/>
                </a:solidFill>
              </a:rPr>
            </a:br>
            <a:br>
              <a:rPr lang="en-GB" sz="2400" b="1">
                <a:solidFill>
                  <a:srgbClr val="EC8631"/>
                </a:solidFill>
              </a:rPr>
            </a:br>
            <a:r>
              <a:rPr lang="en-GB" sz="2400" b="1">
                <a:solidFill>
                  <a:schemeClr val="bg1"/>
                </a:solidFill>
              </a:rPr>
              <a:t>events.sqlbits.com/2023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8FA2B-86AC-65F0-9BB4-845966CC4928}"/>
              </a:ext>
            </a:extLst>
          </p:cNvPr>
          <p:cNvSpPr txBox="1"/>
          <p:nvPr/>
        </p:nvSpPr>
        <p:spPr>
          <a:xfrm>
            <a:off x="68580" y="4839841"/>
            <a:ext cx="6918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rgbClr val="EC8631"/>
                </a:solidFill>
              </a:rPr>
              <a:t>Submit Sessions</a:t>
            </a:r>
          </a:p>
          <a:p>
            <a:br>
              <a:rPr lang="en-GB" sz="2400" b="1">
                <a:solidFill>
                  <a:srgbClr val="EC8631"/>
                </a:solidFill>
              </a:rPr>
            </a:br>
            <a:r>
              <a:rPr lang="en-GB" sz="2400" b="1">
                <a:solidFill>
                  <a:schemeClr val="bg1"/>
                </a:solidFill>
              </a:rPr>
              <a:t>sessionize.com/sqlbits-2023</a:t>
            </a:r>
            <a:br>
              <a:rPr lang="en-GB" sz="2400" b="1">
                <a:solidFill>
                  <a:schemeClr val="bg1"/>
                </a:solidFill>
              </a:rPr>
            </a:br>
            <a:br>
              <a:rPr lang="en-GB" sz="2400" b="1">
                <a:solidFill>
                  <a:schemeClr val="bg1"/>
                </a:solidFill>
              </a:rPr>
            </a:br>
            <a:r>
              <a:rPr lang="en-GB" sz="2400" b="1">
                <a:solidFill>
                  <a:schemeClr val="bg1"/>
                </a:solidFill>
              </a:rPr>
              <a:t>sessionize.com/sqlbits-trainingdays2023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474CB-A36A-2AB2-C5EA-87150741C775}"/>
              </a:ext>
            </a:extLst>
          </p:cNvPr>
          <p:cNvSpPr txBox="1"/>
          <p:nvPr/>
        </p:nvSpPr>
        <p:spPr>
          <a:xfrm>
            <a:off x="7154779" y="5541545"/>
            <a:ext cx="49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>
                <a:solidFill>
                  <a:srgbClr val="EC8631"/>
                </a:solidFill>
              </a:rPr>
              <a:t>Volunteer</a:t>
            </a:r>
            <a:br>
              <a:rPr lang="en-GB" sz="2400" b="1">
                <a:solidFill>
                  <a:srgbClr val="EC8631"/>
                </a:solidFill>
              </a:rPr>
            </a:br>
            <a:br>
              <a:rPr lang="en-GB" sz="2400" b="1">
                <a:solidFill>
                  <a:srgbClr val="EC8631"/>
                </a:solidFill>
              </a:rPr>
            </a:br>
            <a:r>
              <a:rPr lang="en-GB" sz="2400" b="1" err="1">
                <a:solidFill>
                  <a:schemeClr val="bg1"/>
                </a:solidFill>
              </a:rPr>
              <a:t>beard.media</a:t>
            </a:r>
            <a:r>
              <a:rPr lang="en-GB" sz="2400" b="1">
                <a:solidFill>
                  <a:schemeClr val="bg1"/>
                </a:solidFill>
              </a:rPr>
              <a:t>/sqlbits-helpers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0BCCC-8548-67B7-BD0F-2CC67964366D}"/>
              </a:ext>
            </a:extLst>
          </p:cNvPr>
          <p:cNvSpPr txBox="1"/>
          <p:nvPr/>
        </p:nvSpPr>
        <p:spPr>
          <a:xfrm rot="1514005">
            <a:off x="8314512" y="486122"/>
            <a:ext cx="442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>
                <a:solidFill>
                  <a:srgbClr val="EC8631"/>
                </a:solidFill>
              </a:rPr>
              <a:t>Register Now</a:t>
            </a:r>
            <a:br>
              <a:rPr lang="en-GB" sz="2400" b="1">
                <a:solidFill>
                  <a:srgbClr val="EC8631"/>
                </a:solidFill>
              </a:rPr>
            </a:br>
            <a:br>
              <a:rPr lang="en-GB" sz="2400" b="1">
                <a:solidFill>
                  <a:srgbClr val="EC8631"/>
                </a:solidFill>
              </a:rPr>
            </a:br>
            <a:r>
              <a:rPr lang="en-GB" sz="2400" b="1">
                <a:solidFill>
                  <a:schemeClr val="bg1"/>
                </a:solidFill>
              </a:rPr>
              <a:t>events.sqlbits.com/2023</a:t>
            </a:r>
          </a:p>
        </p:txBody>
      </p:sp>
    </p:spTree>
    <p:extLst>
      <p:ext uri="{BB962C8B-B14F-4D97-AF65-F5344CB8AC3E}">
        <p14:creationId xmlns:p14="http://schemas.microsoft.com/office/powerpoint/2010/main" val="134663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nature, rock&#10;&#10;Description automatically generated">
            <a:extLst>
              <a:ext uri="{FF2B5EF4-FFF2-40B4-BE49-F238E27FC236}">
                <a16:creationId xmlns:a16="http://schemas.microsoft.com/office/drawing/2014/main" id="{6D5A781E-2A4C-F707-50ED-3906C54E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5B413-0DF7-A316-ABDF-ED327E5A27C5}"/>
              </a:ext>
            </a:extLst>
          </p:cNvPr>
          <p:cNvSpPr txBox="1"/>
          <p:nvPr/>
        </p:nvSpPr>
        <p:spPr>
          <a:xfrm>
            <a:off x="8924860" y="667333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Eric Welch</a:t>
            </a:r>
            <a:r>
              <a:rPr lang="en-US"/>
              <a:t> on </a:t>
            </a:r>
            <a:r>
              <a:rPr lang="en-US" err="1">
                <a:hlinkClick r:id="rId4"/>
              </a:rPr>
              <a:t>Unsplash</a:t>
            </a:r>
            <a:r>
              <a:rPr lang="en-US"/>
              <a:t> 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31C24-A371-92E1-DE51-F2E61B5E2D77}"/>
              </a:ext>
            </a:extLst>
          </p:cNvPr>
          <p:cNvSpPr txBox="1"/>
          <p:nvPr/>
        </p:nvSpPr>
        <p:spPr>
          <a:xfrm>
            <a:off x="517109" y="390985"/>
            <a:ext cx="2358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>
                <a:solidFill>
                  <a:schemeClr val="accent1">
                    <a:lumMod val="75000"/>
                  </a:schemeClr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83879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</Words>
  <Application>Microsoft Office PowerPoint</Application>
  <PresentationFormat>Widescreen</PresentationFormat>
  <Paragraphs>152</Paragraphs>
  <Slides>26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Open Sans</vt:lpstr>
      <vt:lpstr>Posterama</vt:lpstr>
      <vt:lpstr>Posterama Text SemiBold</vt:lpstr>
      <vt:lpstr>Segoe UI</vt:lpstr>
      <vt:lpstr>Segoe UI Semibold</vt:lpstr>
      <vt:lpstr>Office Theme</vt:lpstr>
      <vt:lpstr>Sign up for our  Cloud Skills Challenge!   aka.ms/SouthCoast</vt:lpstr>
      <vt:lpstr>A deeper dive into  dev containers  for your project</vt:lpstr>
      <vt:lpstr>PowerPoint Presentation</vt:lpstr>
      <vt:lpstr>A deeper dive into dev containers for your project</vt:lpstr>
      <vt:lpstr>Jess Pomfret</vt:lpstr>
      <vt:lpstr>Rob Sewell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Identical</vt:lpstr>
      <vt:lpstr>Dev Container</vt:lpstr>
      <vt:lpstr>Dev Container</vt:lpstr>
      <vt:lpstr>devcontainer.json</vt:lpstr>
      <vt:lpstr>Features</vt:lpstr>
      <vt:lpstr>Updating</vt:lpstr>
      <vt:lpstr>Development Workflow</vt:lpstr>
      <vt:lpstr>GitHub workflow</vt:lpstr>
      <vt:lpstr>GitHub workflow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deeper dive into dev containers for your project</dc:title>
  <dc:creator>Rob Sewell</dc:creator>
  <cp:lastModifiedBy>Rob Sewell</cp:lastModifiedBy>
  <cp:revision>1</cp:revision>
  <dcterms:created xsi:type="dcterms:W3CDTF">2022-10-05T15:34:51Z</dcterms:created>
  <dcterms:modified xsi:type="dcterms:W3CDTF">2022-10-13T12:02:47Z</dcterms:modified>
</cp:coreProperties>
</file>